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2.jpg" ContentType="image/jp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93" r:id="rId3"/>
    <p:sldId id="294" r:id="rId4"/>
    <p:sldId id="297" r:id="rId5"/>
    <p:sldId id="296" r:id="rId6"/>
    <p:sldId id="295" r:id="rId7"/>
    <p:sldId id="298" r:id="rId8"/>
    <p:sldId id="299" r:id="rId9"/>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84" y="32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74061D-D1E8-47C4-97A2-B16D1EEA1F71}"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589B644B-9BCC-4361-9B74-7895E24A3450}">
      <dgm:prSet phldrT="[Text]"/>
      <dgm:spPr/>
      <dgm:t>
        <a:bodyPr/>
        <a:lstStyle/>
        <a:p>
          <a:r>
            <a:rPr lang="en-US" b="1" i="0" dirty="0" smtClean="0"/>
            <a:t>Fall 2017: </a:t>
          </a:r>
          <a:r>
            <a:rPr lang="en-US" b="0" i="0" dirty="0" smtClean="0"/>
            <a:t>Quality Initiative Project final report submitted</a:t>
          </a:r>
          <a:endParaRPr lang="en-US" dirty="0"/>
        </a:p>
      </dgm:t>
    </dgm:pt>
    <dgm:pt modelId="{63BA33EC-9362-4279-8ABD-5DFD6B4ECC08}" type="parTrans" cxnId="{A758B50C-3C46-4E32-B9B9-9A414F76C5AF}">
      <dgm:prSet/>
      <dgm:spPr/>
      <dgm:t>
        <a:bodyPr/>
        <a:lstStyle/>
        <a:p>
          <a:endParaRPr lang="en-US"/>
        </a:p>
      </dgm:t>
    </dgm:pt>
    <dgm:pt modelId="{483E40C3-0319-42C5-AC39-08FB024B8734}" type="sibTrans" cxnId="{A758B50C-3C46-4E32-B9B9-9A414F76C5AF}">
      <dgm:prSet/>
      <dgm:spPr/>
      <dgm:t>
        <a:bodyPr/>
        <a:lstStyle/>
        <a:p>
          <a:endParaRPr lang="en-US"/>
        </a:p>
      </dgm:t>
    </dgm:pt>
    <dgm:pt modelId="{2540E052-D5B7-4239-8EFB-740C1E087153}">
      <dgm:prSet/>
      <dgm:spPr/>
      <dgm:t>
        <a:bodyPr/>
        <a:lstStyle/>
        <a:p>
          <a:r>
            <a:rPr lang="en-US" b="1" i="0" dirty="0" smtClean="0"/>
            <a:t>Spring 2018: </a:t>
          </a:r>
          <a:r>
            <a:rPr lang="en-US" b="0" i="0" dirty="0" smtClean="0"/>
            <a:t>Quality Initiative Project final report approved (January 17, 2018) Assurance argument criterion working groups convened + Federal Compliance team convened</a:t>
          </a:r>
          <a:endParaRPr lang="en-US" b="0" i="0" dirty="0"/>
        </a:p>
      </dgm:t>
    </dgm:pt>
    <dgm:pt modelId="{CE525CD8-C404-4C7C-8013-9E32D6235B95}" type="parTrans" cxnId="{578D2D5D-2DF8-4BD2-95B0-6F63E8C92C86}">
      <dgm:prSet/>
      <dgm:spPr/>
      <dgm:t>
        <a:bodyPr/>
        <a:lstStyle/>
        <a:p>
          <a:endParaRPr lang="en-US"/>
        </a:p>
      </dgm:t>
    </dgm:pt>
    <dgm:pt modelId="{6F5CA9CA-778A-4BCE-82FC-78AF19BC03B2}" type="sibTrans" cxnId="{578D2D5D-2DF8-4BD2-95B0-6F63E8C92C86}">
      <dgm:prSet/>
      <dgm:spPr/>
      <dgm:t>
        <a:bodyPr/>
        <a:lstStyle/>
        <a:p>
          <a:endParaRPr lang="en-US"/>
        </a:p>
      </dgm:t>
    </dgm:pt>
    <dgm:pt modelId="{B73F045D-17FE-4951-9569-DDA9A81B016A}">
      <dgm:prSet/>
      <dgm:spPr/>
      <dgm:t>
        <a:bodyPr/>
        <a:lstStyle/>
        <a:p>
          <a:r>
            <a:rPr lang="en-US" b="1" i="0" dirty="0" smtClean="0"/>
            <a:t>Fall 2018-Spring 2019: </a:t>
          </a:r>
          <a:r>
            <a:rPr lang="en-US" b="0" i="0" dirty="0" smtClean="0"/>
            <a:t>Criterion working groups prepare assurance argument +</a:t>
          </a:r>
          <a:br>
            <a:rPr lang="en-US" b="0" i="0" dirty="0" smtClean="0"/>
          </a:br>
          <a:r>
            <a:rPr lang="en-US" b="0" i="0" dirty="0" smtClean="0"/>
            <a:t>Federal Compliance team prepares report</a:t>
          </a:r>
          <a:endParaRPr lang="en-US" b="0" i="0" dirty="0"/>
        </a:p>
      </dgm:t>
    </dgm:pt>
    <dgm:pt modelId="{9E55A96B-14BA-47B1-A149-FA3FD966B5C3}" type="parTrans" cxnId="{E32CDEC9-9F6B-4C3B-BDEE-D3947871D898}">
      <dgm:prSet/>
      <dgm:spPr/>
      <dgm:t>
        <a:bodyPr/>
        <a:lstStyle/>
        <a:p>
          <a:endParaRPr lang="en-US"/>
        </a:p>
      </dgm:t>
    </dgm:pt>
    <dgm:pt modelId="{A75BF925-E877-4CA5-861B-D6E0524CBE13}" type="sibTrans" cxnId="{E32CDEC9-9F6B-4C3B-BDEE-D3947871D898}">
      <dgm:prSet/>
      <dgm:spPr/>
      <dgm:t>
        <a:bodyPr/>
        <a:lstStyle/>
        <a:p>
          <a:endParaRPr lang="en-US"/>
        </a:p>
      </dgm:t>
    </dgm:pt>
    <dgm:pt modelId="{CAA00F5D-3D5D-4DED-B441-8F0F30DA5FA7}">
      <dgm:prSet/>
      <dgm:spPr/>
      <dgm:t>
        <a:bodyPr/>
        <a:lstStyle/>
        <a:p>
          <a:r>
            <a:rPr lang="en-US" b="1" i="0" dirty="0" smtClean="0"/>
            <a:t>May 31, 2019: </a:t>
          </a:r>
          <a:r>
            <a:rPr lang="en-US" b="0" i="0" dirty="0" smtClean="0"/>
            <a:t>Assurance argument and Federal Compliance report due to Reaccreditation Leadership Team</a:t>
          </a:r>
          <a:endParaRPr lang="en-US" b="0" i="0" dirty="0"/>
        </a:p>
      </dgm:t>
    </dgm:pt>
    <dgm:pt modelId="{E164ABAA-432D-47B8-8C4C-A23554394DB7}" type="parTrans" cxnId="{5CCF04BC-FAA4-4DB5-A500-1F95497C1E22}">
      <dgm:prSet/>
      <dgm:spPr/>
      <dgm:t>
        <a:bodyPr/>
        <a:lstStyle/>
        <a:p>
          <a:endParaRPr lang="en-US"/>
        </a:p>
      </dgm:t>
    </dgm:pt>
    <dgm:pt modelId="{68DF644C-CD4F-40FB-A83C-DF097C356EC2}" type="sibTrans" cxnId="{5CCF04BC-FAA4-4DB5-A500-1F95497C1E22}">
      <dgm:prSet/>
      <dgm:spPr/>
      <dgm:t>
        <a:bodyPr/>
        <a:lstStyle/>
        <a:p>
          <a:endParaRPr lang="en-US"/>
        </a:p>
      </dgm:t>
    </dgm:pt>
    <dgm:pt modelId="{0524998A-3B6E-4DF4-B84B-4FADCC3C8615}">
      <dgm:prSet/>
      <dgm:spPr/>
      <dgm:t>
        <a:bodyPr/>
        <a:lstStyle/>
        <a:p>
          <a:r>
            <a:rPr lang="en-US" b="1" i="0" dirty="0" smtClean="0"/>
            <a:t>June-September 2019: </a:t>
          </a:r>
          <a:r>
            <a:rPr lang="en-US" b="0" i="0" dirty="0" smtClean="0"/>
            <a:t>Final review and editing of documents</a:t>
          </a:r>
          <a:endParaRPr lang="en-US" b="0" i="0" dirty="0"/>
        </a:p>
      </dgm:t>
    </dgm:pt>
    <dgm:pt modelId="{77FCF93C-795B-4F23-9042-CC19BF4C24F8}" type="parTrans" cxnId="{7D6118E2-3D22-4572-9BD3-404AF31EEEFC}">
      <dgm:prSet/>
      <dgm:spPr/>
      <dgm:t>
        <a:bodyPr/>
        <a:lstStyle/>
        <a:p>
          <a:endParaRPr lang="en-US"/>
        </a:p>
      </dgm:t>
    </dgm:pt>
    <dgm:pt modelId="{87D20363-37DC-47B1-A5F2-9C85D7CF9293}" type="sibTrans" cxnId="{7D6118E2-3D22-4572-9BD3-404AF31EEEFC}">
      <dgm:prSet/>
      <dgm:spPr/>
      <dgm:t>
        <a:bodyPr/>
        <a:lstStyle/>
        <a:p>
          <a:endParaRPr lang="en-US"/>
        </a:p>
      </dgm:t>
    </dgm:pt>
    <dgm:pt modelId="{573BC0E2-0A08-4F51-9779-6E69B1436D19}">
      <dgm:prSet/>
      <dgm:spPr/>
      <dgm:t>
        <a:bodyPr/>
        <a:lstStyle/>
        <a:p>
          <a:r>
            <a:rPr lang="en-US" b="1" i="0" dirty="0" smtClean="0"/>
            <a:t>October-November 2019: </a:t>
          </a:r>
          <a:r>
            <a:rPr lang="en-US" b="0" i="0" dirty="0" smtClean="0"/>
            <a:t>Public comment period on assurance argument</a:t>
          </a:r>
          <a:endParaRPr lang="en-US" b="0" i="0" dirty="0"/>
        </a:p>
      </dgm:t>
    </dgm:pt>
    <dgm:pt modelId="{FF390E70-4145-4EE1-B6C9-BCE2EEAC0651}" type="parTrans" cxnId="{E6A0212B-6266-4676-A2EF-402E877C3F6E}">
      <dgm:prSet/>
      <dgm:spPr/>
      <dgm:t>
        <a:bodyPr/>
        <a:lstStyle/>
        <a:p>
          <a:endParaRPr lang="en-US"/>
        </a:p>
      </dgm:t>
    </dgm:pt>
    <dgm:pt modelId="{96FC56D2-25F4-4498-A161-D27C71FB9B26}" type="sibTrans" cxnId="{E6A0212B-6266-4676-A2EF-402E877C3F6E}">
      <dgm:prSet/>
      <dgm:spPr/>
      <dgm:t>
        <a:bodyPr/>
        <a:lstStyle/>
        <a:p>
          <a:endParaRPr lang="en-US"/>
        </a:p>
      </dgm:t>
    </dgm:pt>
    <dgm:pt modelId="{E0A795BC-6BE6-468D-8324-E1DFBC19FB76}">
      <dgm:prSet/>
      <dgm:spPr/>
      <dgm:t>
        <a:bodyPr/>
        <a:lstStyle/>
        <a:p>
          <a:r>
            <a:rPr lang="en-US" b="1" i="0" dirty="0" smtClean="0"/>
            <a:t>January 2020: </a:t>
          </a:r>
          <a:r>
            <a:rPr lang="en-US" b="0" i="0" dirty="0" smtClean="0"/>
            <a:t>HLC survey of University of Illinois at Urbana-Champaign students</a:t>
          </a:r>
          <a:br>
            <a:rPr lang="en-US" b="0" i="0" dirty="0" smtClean="0"/>
          </a:br>
          <a:r>
            <a:rPr lang="en-US" b="0" i="0" dirty="0" smtClean="0"/>
            <a:t>Submit assurance argument and Federal Compliance report</a:t>
          </a:r>
          <a:endParaRPr lang="en-US" b="0" i="0" dirty="0"/>
        </a:p>
      </dgm:t>
    </dgm:pt>
    <dgm:pt modelId="{500703B8-666D-4D2D-A129-8D8CD29CC0F8}" type="parTrans" cxnId="{A24156B7-70DF-4213-9DBF-AAF0FF8A6531}">
      <dgm:prSet/>
      <dgm:spPr/>
      <dgm:t>
        <a:bodyPr/>
        <a:lstStyle/>
        <a:p>
          <a:endParaRPr lang="en-US"/>
        </a:p>
      </dgm:t>
    </dgm:pt>
    <dgm:pt modelId="{ECF38100-F8C0-444D-B7F8-94D5EB378A55}" type="sibTrans" cxnId="{A24156B7-70DF-4213-9DBF-AAF0FF8A6531}">
      <dgm:prSet/>
      <dgm:spPr/>
      <dgm:t>
        <a:bodyPr/>
        <a:lstStyle/>
        <a:p>
          <a:endParaRPr lang="en-US"/>
        </a:p>
      </dgm:t>
    </dgm:pt>
    <dgm:pt modelId="{207BF4F5-C6CC-4ADB-9C77-623BAF322F2C}">
      <dgm:prSet/>
      <dgm:spPr/>
      <dgm:t>
        <a:bodyPr/>
        <a:lstStyle/>
        <a:p>
          <a:r>
            <a:rPr lang="en-US" b="1" i="0" dirty="0" smtClean="0"/>
            <a:t>Early March 2020: </a:t>
          </a:r>
          <a:r>
            <a:rPr lang="en-US" b="0" i="0" dirty="0" smtClean="0"/>
            <a:t>Final schedule for site visit determined</a:t>
          </a:r>
          <a:endParaRPr lang="en-US" b="0" i="0" dirty="0"/>
        </a:p>
      </dgm:t>
    </dgm:pt>
    <dgm:pt modelId="{8EA3A14F-409C-42F7-9EF6-9152DFBD1B46}" type="parTrans" cxnId="{619FC3B7-28CB-4BCC-B411-F0744FFB5FFD}">
      <dgm:prSet/>
      <dgm:spPr/>
      <dgm:t>
        <a:bodyPr/>
        <a:lstStyle/>
        <a:p>
          <a:endParaRPr lang="en-US"/>
        </a:p>
      </dgm:t>
    </dgm:pt>
    <dgm:pt modelId="{D8585582-18B2-4D20-BAE8-A39687546E0E}" type="sibTrans" cxnId="{619FC3B7-28CB-4BCC-B411-F0744FFB5FFD}">
      <dgm:prSet/>
      <dgm:spPr/>
      <dgm:t>
        <a:bodyPr/>
        <a:lstStyle/>
        <a:p>
          <a:endParaRPr lang="en-US"/>
        </a:p>
      </dgm:t>
    </dgm:pt>
    <dgm:pt modelId="{29BACB61-05D4-4099-9C0E-C38AB849AA97}">
      <dgm:prSet/>
      <dgm:spPr/>
      <dgm:t>
        <a:bodyPr/>
        <a:lstStyle/>
        <a:p>
          <a:r>
            <a:rPr lang="en-US" b="1" i="0" dirty="0" smtClean="0"/>
            <a:t>March 30-31, 2020: </a:t>
          </a:r>
          <a:r>
            <a:rPr lang="en-US" b="0" i="0" dirty="0" smtClean="0"/>
            <a:t>Comprehensive site visit by Higher Learning Commission Peer Review Team</a:t>
          </a:r>
          <a:endParaRPr lang="en-US" b="0" i="0" dirty="0"/>
        </a:p>
      </dgm:t>
    </dgm:pt>
    <dgm:pt modelId="{16043060-DB25-4A90-B61B-2754479223AF}" type="parTrans" cxnId="{1A0F9EE6-C064-45DF-906B-0D64673A7D54}">
      <dgm:prSet/>
      <dgm:spPr/>
      <dgm:t>
        <a:bodyPr/>
        <a:lstStyle/>
        <a:p>
          <a:endParaRPr lang="en-US"/>
        </a:p>
      </dgm:t>
    </dgm:pt>
    <dgm:pt modelId="{9ABA9ECE-87C0-475F-AE8F-8C1943EC8BE1}" type="sibTrans" cxnId="{1A0F9EE6-C064-45DF-906B-0D64673A7D54}">
      <dgm:prSet/>
      <dgm:spPr/>
      <dgm:t>
        <a:bodyPr/>
        <a:lstStyle/>
        <a:p>
          <a:endParaRPr lang="en-US"/>
        </a:p>
      </dgm:t>
    </dgm:pt>
    <dgm:pt modelId="{8DBA6EA9-6F6E-430E-8888-677BE0E39E23}" type="pres">
      <dgm:prSet presAssocID="{8E74061D-D1E8-47C4-97A2-B16D1EEA1F71}" presName="Name0" presStyleCnt="0">
        <dgm:presLayoutVars>
          <dgm:dir/>
          <dgm:resizeHandles/>
        </dgm:presLayoutVars>
      </dgm:prSet>
      <dgm:spPr/>
      <dgm:t>
        <a:bodyPr/>
        <a:lstStyle/>
        <a:p>
          <a:endParaRPr lang="en-US"/>
        </a:p>
      </dgm:t>
    </dgm:pt>
    <dgm:pt modelId="{8917F13D-DC8B-462F-B807-ACD05A005BD8}" type="pres">
      <dgm:prSet presAssocID="{589B644B-9BCC-4361-9B74-7895E24A3450}" presName="compNode" presStyleCnt="0"/>
      <dgm:spPr/>
    </dgm:pt>
    <dgm:pt modelId="{E3CBDF74-A275-4845-81CF-F94533002031}" type="pres">
      <dgm:prSet presAssocID="{589B644B-9BCC-4361-9B74-7895E24A3450}" presName="dummyConnPt" presStyleCnt="0"/>
      <dgm:spPr/>
    </dgm:pt>
    <dgm:pt modelId="{C854DB3A-79C2-4D6F-8B61-EBFA3EEBF2E7}" type="pres">
      <dgm:prSet presAssocID="{589B644B-9BCC-4361-9B74-7895E24A3450}" presName="node" presStyleLbl="node1" presStyleIdx="0" presStyleCnt="9">
        <dgm:presLayoutVars>
          <dgm:bulletEnabled val="1"/>
        </dgm:presLayoutVars>
      </dgm:prSet>
      <dgm:spPr/>
      <dgm:t>
        <a:bodyPr/>
        <a:lstStyle/>
        <a:p>
          <a:endParaRPr lang="en-US"/>
        </a:p>
      </dgm:t>
    </dgm:pt>
    <dgm:pt modelId="{F757669A-3988-457A-99FC-12253A199791}" type="pres">
      <dgm:prSet presAssocID="{483E40C3-0319-42C5-AC39-08FB024B8734}" presName="sibTrans" presStyleLbl="bgSibTrans2D1" presStyleIdx="0" presStyleCnt="8"/>
      <dgm:spPr/>
      <dgm:t>
        <a:bodyPr/>
        <a:lstStyle/>
        <a:p>
          <a:endParaRPr lang="en-US"/>
        </a:p>
      </dgm:t>
    </dgm:pt>
    <dgm:pt modelId="{C0334CE5-BC8D-4BB6-95F4-DE1D8E001242}" type="pres">
      <dgm:prSet presAssocID="{2540E052-D5B7-4239-8EFB-740C1E087153}" presName="compNode" presStyleCnt="0"/>
      <dgm:spPr/>
    </dgm:pt>
    <dgm:pt modelId="{C0140AE1-418A-4DC3-81ED-F80A8A7EA9F8}" type="pres">
      <dgm:prSet presAssocID="{2540E052-D5B7-4239-8EFB-740C1E087153}" presName="dummyConnPt" presStyleCnt="0"/>
      <dgm:spPr/>
    </dgm:pt>
    <dgm:pt modelId="{20E52D35-266F-43EC-A1C1-76EE214D3C55}" type="pres">
      <dgm:prSet presAssocID="{2540E052-D5B7-4239-8EFB-740C1E087153}" presName="node" presStyleLbl="node1" presStyleIdx="1" presStyleCnt="9">
        <dgm:presLayoutVars>
          <dgm:bulletEnabled val="1"/>
        </dgm:presLayoutVars>
      </dgm:prSet>
      <dgm:spPr/>
      <dgm:t>
        <a:bodyPr/>
        <a:lstStyle/>
        <a:p>
          <a:endParaRPr lang="en-US"/>
        </a:p>
      </dgm:t>
    </dgm:pt>
    <dgm:pt modelId="{9687287A-CA2D-402C-99FE-0F54B73C949E}" type="pres">
      <dgm:prSet presAssocID="{6F5CA9CA-778A-4BCE-82FC-78AF19BC03B2}" presName="sibTrans" presStyleLbl="bgSibTrans2D1" presStyleIdx="1" presStyleCnt="8"/>
      <dgm:spPr/>
      <dgm:t>
        <a:bodyPr/>
        <a:lstStyle/>
        <a:p>
          <a:endParaRPr lang="en-US"/>
        </a:p>
      </dgm:t>
    </dgm:pt>
    <dgm:pt modelId="{EAD71DF0-4E8D-406D-8A72-90B654C99809}" type="pres">
      <dgm:prSet presAssocID="{B73F045D-17FE-4951-9569-DDA9A81B016A}" presName="compNode" presStyleCnt="0"/>
      <dgm:spPr/>
    </dgm:pt>
    <dgm:pt modelId="{228A8E77-5114-4474-922B-01B08B11C940}" type="pres">
      <dgm:prSet presAssocID="{B73F045D-17FE-4951-9569-DDA9A81B016A}" presName="dummyConnPt" presStyleCnt="0"/>
      <dgm:spPr/>
    </dgm:pt>
    <dgm:pt modelId="{B80C6063-11F6-4942-BA47-48710D395C44}" type="pres">
      <dgm:prSet presAssocID="{B73F045D-17FE-4951-9569-DDA9A81B016A}" presName="node" presStyleLbl="node1" presStyleIdx="2" presStyleCnt="9">
        <dgm:presLayoutVars>
          <dgm:bulletEnabled val="1"/>
        </dgm:presLayoutVars>
      </dgm:prSet>
      <dgm:spPr/>
      <dgm:t>
        <a:bodyPr/>
        <a:lstStyle/>
        <a:p>
          <a:endParaRPr lang="en-US"/>
        </a:p>
      </dgm:t>
    </dgm:pt>
    <dgm:pt modelId="{255112A6-726A-46AF-9137-CA66F0CAD166}" type="pres">
      <dgm:prSet presAssocID="{A75BF925-E877-4CA5-861B-D6E0524CBE13}" presName="sibTrans" presStyleLbl="bgSibTrans2D1" presStyleIdx="2" presStyleCnt="8"/>
      <dgm:spPr/>
      <dgm:t>
        <a:bodyPr/>
        <a:lstStyle/>
        <a:p>
          <a:endParaRPr lang="en-US"/>
        </a:p>
      </dgm:t>
    </dgm:pt>
    <dgm:pt modelId="{6163D71F-209C-4752-B2AC-D0CC675B08CB}" type="pres">
      <dgm:prSet presAssocID="{CAA00F5D-3D5D-4DED-B441-8F0F30DA5FA7}" presName="compNode" presStyleCnt="0"/>
      <dgm:spPr/>
    </dgm:pt>
    <dgm:pt modelId="{1E03A223-69B3-4D57-AAAE-68717602C09B}" type="pres">
      <dgm:prSet presAssocID="{CAA00F5D-3D5D-4DED-B441-8F0F30DA5FA7}" presName="dummyConnPt" presStyleCnt="0"/>
      <dgm:spPr/>
    </dgm:pt>
    <dgm:pt modelId="{F7581E38-13BA-4626-AB62-562BAD195C4B}" type="pres">
      <dgm:prSet presAssocID="{CAA00F5D-3D5D-4DED-B441-8F0F30DA5FA7}" presName="node" presStyleLbl="node1" presStyleIdx="3" presStyleCnt="9">
        <dgm:presLayoutVars>
          <dgm:bulletEnabled val="1"/>
        </dgm:presLayoutVars>
      </dgm:prSet>
      <dgm:spPr/>
      <dgm:t>
        <a:bodyPr/>
        <a:lstStyle/>
        <a:p>
          <a:endParaRPr lang="en-US"/>
        </a:p>
      </dgm:t>
    </dgm:pt>
    <dgm:pt modelId="{7E5651A2-F392-44ED-A012-311266B0206D}" type="pres">
      <dgm:prSet presAssocID="{68DF644C-CD4F-40FB-A83C-DF097C356EC2}" presName="sibTrans" presStyleLbl="bgSibTrans2D1" presStyleIdx="3" presStyleCnt="8"/>
      <dgm:spPr/>
      <dgm:t>
        <a:bodyPr/>
        <a:lstStyle/>
        <a:p>
          <a:endParaRPr lang="en-US"/>
        </a:p>
      </dgm:t>
    </dgm:pt>
    <dgm:pt modelId="{8F8B2C02-931F-47B8-B08B-60B3A9F3EDF5}" type="pres">
      <dgm:prSet presAssocID="{0524998A-3B6E-4DF4-B84B-4FADCC3C8615}" presName="compNode" presStyleCnt="0"/>
      <dgm:spPr/>
    </dgm:pt>
    <dgm:pt modelId="{C2738931-A6CC-4EF5-A90C-699009B1D8A8}" type="pres">
      <dgm:prSet presAssocID="{0524998A-3B6E-4DF4-B84B-4FADCC3C8615}" presName="dummyConnPt" presStyleCnt="0"/>
      <dgm:spPr/>
    </dgm:pt>
    <dgm:pt modelId="{7A2A587E-0B2C-4042-948A-DFBFFABEBABA}" type="pres">
      <dgm:prSet presAssocID="{0524998A-3B6E-4DF4-B84B-4FADCC3C8615}" presName="node" presStyleLbl="node1" presStyleIdx="4" presStyleCnt="9">
        <dgm:presLayoutVars>
          <dgm:bulletEnabled val="1"/>
        </dgm:presLayoutVars>
      </dgm:prSet>
      <dgm:spPr/>
      <dgm:t>
        <a:bodyPr/>
        <a:lstStyle/>
        <a:p>
          <a:endParaRPr lang="en-US"/>
        </a:p>
      </dgm:t>
    </dgm:pt>
    <dgm:pt modelId="{957DDAF0-470E-48F8-B83B-9A8CF334EE27}" type="pres">
      <dgm:prSet presAssocID="{87D20363-37DC-47B1-A5F2-9C85D7CF9293}" presName="sibTrans" presStyleLbl="bgSibTrans2D1" presStyleIdx="4" presStyleCnt="8"/>
      <dgm:spPr/>
      <dgm:t>
        <a:bodyPr/>
        <a:lstStyle/>
        <a:p>
          <a:endParaRPr lang="en-US"/>
        </a:p>
      </dgm:t>
    </dgm:pt>
    <dgm:pt modelId="{DD32BB42-795B-4F5F-B83E-76B883C5ADD7}" type="pres">
      <dgm:prSet presAssocID="{573BC0E2-0A08-4F51-9779-6E69B1436D19}" presName="compNode" presStyleCnt="0"/>
      <dgm:spPr/>
    </dgm:pt>
    <dgm:pt modelId="{CD7A18A3-9A08-4D31-8816-575A5C2BD559}" type="pres">
      <dgm:prSet presAssocID="{573BC0E2-0A08-4F51-9779-6E69B1436D19}" presName="dummyConnPt" presStyleCnt="0"/>
      <dgm:spPr/>
    </dgm:pt>
    <dgm:pt modelId="{472A61A4-3FA8-475F-A4C9-E794F0F94448}" type="pres">
      <dgm:prSet presAssocID="{573BC0E2-0A08-4F51-9779-6E69B1436D19}" presName="node" presStyleLbl="node1" presStyleIdx="5" presStyleCnt="9">
        <dgm:presLayoutVars>
          <dgm:bulletEnabled val="1"/>
        </dgm:presLayoutVars>
      </dgm:prSet>
      <dgm:spPr/>
      <dgm:t>
        <a:bodyPr/>
        <a:lstStyle/>
        <a:p>
          <a:endParaRPr lang="en-US"/>
        </a:p>
      </dgm:t>
    </dgm:pt>
    <dgm:pt modelId="{5AC4DFDC-9951-4B01-9132-B791F2D0759B}" type="pres">
      <dgm:prSet presAssocID="{96FC56D2-25F4-4498-A161-D27C71FB9B26}" presName="sibTrans" presStyleLbl="bgSibTrans2D1" presStyleIdx="5" presStyleCnt="8"/>
      <dgm:spPr/>
      <dgm:t>
        <a:bodyPr/>
        <a:lstStyle/>
        <a:p>
          <a:endParaRPr lang="en-US"/>
        </a:p>
      </dgm:t>
    </dgm:pt>
    <dgm:pt modelId="{0D025801-3BE9-452B-A07D-4847ADD1779E}" type="pres">
      <dgm:prSet presAssocID="{E0A795BC-6BE6-468D-8324-E1DFBC19FB76}" presName="compNode" presStyleCnt="0"/>
      <dgm:spPr/>
    </dgm:pt>
    <dgm:pt modelId="{B3C4DBB6-2F2C-4BAE-9E29-FC0211FE5C35}" type="pres">
      <dgm:prSet presAssocID="{E0A795BC-6BE6-468D-8324-E1DFBC19FB76}" presName="dummyConnPt" presStyleCnt="0"/>
      <dgm:spPr/>
    </dgm:pt>
    <dgm:pt modelId="{3AB42F58-707A-4C70-A344-D4918EB5AD98}" type="pres">
      <dgm:prSet presAssocID="{E0A795BC-6BE6-468D-8324-E1DFBC19FB76}" presName="node" presStyleLbl="node1" presStyleIdx="6" presStyleCnt="9">
        <dgm:presLayoutVars>
          <dgm:bulletEnabled val="1"/>
        </dgm:presLayoutVars>
      </dgm:prSet>
      <dgm:spPr/>
      <dgm:t>
        <a:bodyPr/>
        <a:lstStyle/>
        <a:p>
          <a:endParaRPr lang="en-US"/>
        </a:p>
      </dgm:t>
    </dgm:pt>
    <dgm:pt modelId="{D4284FE2-4A9B-4F09-9180-5FA8734199E7}" type="pres">
      <dgm:prSet presAssocID="{ECF38100-F8C0-444D-B7F8-94D5EB378A55}" presName="sibTrans" presStyleLbl="bgSibTrans2D1" presStyleIdx="6" presStyleCnt="8"/>
      <dgm:spPr/>
      <dgm:t>
        <a:bodyPr/>
        <a:lstStyle/>
        <a:p>
          <a:endParaRPr lang="en-US"/>
        </a:p>
      </dgm:t>
    </dgm:pt>
    <dgm:pt modelId="{840749F0-C60B-470A-9193-09FF1F7E0348}" type="pres">
      <dgm:prSet presAssocID="{207BF4F5-C6CC-4ADB-9C77-623BAF322F2C}" presName="compNode" presStyleCnt="0"/>
      <dgm:spPr/>
    </dgm:pt>
    <dgm:pt modelId="{76E06852-79BF-4166-95BA-AD0D8D5F7CCA}" type="pres">
      <dgm:prSet presAssocID="{207BF4F5-C6CC-4ADB-9C77-623BAF322F2C}" presName="dummyConnPt" presStyleCnt="0"/>
      <dgm:spPr/>
    </dgm:pt>
    <dgm:pt modelId="{A4916BBE-3AD8-45B3-A921-AF4BE36A8D44}" type="pres">
      <dgm:prSet presAssocID="{207BF4F5-C6CC-4ADB-9C77-623BAF322F2C}" presName="node" presStyleLbl="node1" presStyleIdx="7" presStyleCnt="9">
        <dgm:presLayoutVars>
          <dgm:bulletEnabled val="1"/>
        </dgm:presLayoutVars>
      </dgm:prSet>
      <dgm:spPr/>
      <dgm:t>
        <a:bodyPr/>
        <a:lstStyle/>
        <a:p>
          <a:endParaRPr lang="en-US"/>
        </a:p>
      </dgm:t>
    </dgm:pt>
    <dgm:pt modelId="{71CBC1D2-97F1-4DCA-A0E4-9D80EBB9D97C}" type="pres">
      <dgm:prSet presAssocID="{D8585582-18B2-4D20-BAE8-A39687546E0E}" presName="sibTrans" presStyleLbl="bgSibTrans2D1" presStyleIdx="7" presStyleCnt="8"/>
      <dgm:spPr/>
      <dgm:t>
        <a:bodyPr/>
        <a:lstStyle/>
        <a:p>
          <a:endParaRPr lang="en-US"/>
        </a:p>
      </dgm:t>
    </dgm:pt>
    <dgm:pt modelId="{97A6F6D6-1CB7-4DC1-BAD3-BAADA7C05087}" type="pres">
      <dgm:prSet presAssocID="{29BACB61-05D4-4099-9C0E-C38AB849AA97}" presName="compNode" presStyleCnt="0"/>
      <dgm:spPr/>
    </dgm:pt>
    <dgm:pt modelId="{D5CB10F8-DC20-4DE7-8D9A-FE77C07AC48F}" type="pres">
      <dgm:prSet presAssocID="{29BACB61-05D4-4099-9C0E-C38AB849AA97}" presName="dummyConnPt" presStyleCnt="0"/>
      <dgm:spPr/>
    </dgm:pt>
    <dgm:pt modelId="{71883255-8DEE-4753-B72B-78EF4CAE886C}" type="pres">
      <dgm:prSet presAssocID="{29BACB61-05D4-4099-9C0E-C38AB849AA97}" presName="node" presStyleLbl="node1" presStyleIdx="8" presStyleCnt="9">
        <dgm:presLayoutVars>
          <dgm:bulletEnabled val="1"/>
        </dgm:presLayoutVars>
      </dgm:prSet>
      <dgm:spPr/>
      <dgm:t>
        <a:bodyPr/>
        <a:lstStyle/>
        <a:p>
          <a:endParaRPr lang="en-US"/>
        </a:p>
      </dgm:t>
    </dgm:pt>
  </dgm:ptLst>
  <dgm:cxnLst>
    <dgm:cxn modelId="{03A62104-0C9B-4AF5-A4E6-3F623A297D44}" type="presOf" srcId="{68DF644C-CD4F-40FB-A83C-DF097C356EC2}" destId="{7E5651A2-F392-44ED-A012-311266B0206D}" srcOrd="0" destOrd="0" presId="urn:microsoft.com/office/officeart/2005/8/layout/bProcess4"/>
    <dgm:cxn modelId="{F4C71054-EED8-4331-AD82-5B7F03ED3889}" type="presOf" srcId="{589B644B-9BCC-4361-9B74-7895E24A3450}" destId="{C854DB3A-79C2-4D6F-8B61-EBFA3EEBF2E7}" srcOrd="0" destOrd="0" presId="urn:microsoft.com/office/officeart/2005/8/layout/bProcess4"/>
    <dgm:cxn modelId="{2EEC53DF-AE0E-4492-93BF-AA62867E675C}" type="presOf" srcId="{8E74061D-D1E8-47C4-97A2-B16D1EEA1F71}" destId="{8DBA6EA9-6F6E-430E-8888-677BE0E39E23}" srcOrd="0" destOrd="0" presId="urn:microsoft.com/office/officeart/2005/8/layout/bProcess4"/>
    <dgm:cxn modelId="{A758B50C-3C46-4E32-B9B9-9A414F76C5AF}" srcId="{8E74061D-D1E8-47C4-97A2-B16D1EEA1F71}" destId="{589B644B-9BCC-4361-9B74-7895E24A3450}" srcOrd="0" destOrd="0" parTransId="{63BA33EC-9362-4279-8ABD-5DFD6B4ECC08}" sibTransId="{483E40C3-0319-42C5-AC39-08FB024B8734}"/>
    <dgm:cxn modelId="{857511F2-D425-4043-BF31-912CF0323D96}" type="presOf" srcId="{573BC0E2-0A08-4F51-9779-6E69B1436D19}" destId="{472A61A4-3FA8-475F-A4C9-E794F0F94448}" srcOrd="0" destOrd="0" presId="urn:microsoft.com/office/officeart/2005/8/layout/bProcess4"/>
    <dgm:cxn modelId="{124377D0-1BA8-4C05-AF98-B56A49519027}" type="presOf" srcId="{E0A795BC-6BE6-468D-8324-E1DFBC19FB76}" destId="{3AB42F58-707A-4C70-A344-D4918EB5AD98}" srcOrd="0" destOrd="0" presId="urn:microsoft.com/office/officeart/2005/8/layout/bProcess4"/>
    <dgm:cxn modelId="{5045CB68-9770-4408-9614-88D1D8B580CA}" type="presOf" srcId="{29BACB61-05D4-4099-9C0E-C38AB849AA97}" destId="{71883255-8DEE-4753-B72B-78EF4CAE886C}" srcOrd="0" destOrd="0" presId="urn:microsoft.com/office/officeart/2005/8/layout/bProcess4"/>
    <dgm:cxn modelId="{A24156B7-70DF-4213-9DBF-AAF0FF8A6531}" srcId="{8E74061D-D1E8-47C4-97A2-B16D1EEA1F71}" destId="{E0A795BC-6BE6-468D-8324-E1DFBC19FB76}" srcOrd="6" destOrd="0" parTransId="{500703B8-666D-4D2D-A129-8D8CD29CC0F8}" sibTransId="{ECF38100-F8C0-444D-B7F8-94D5EB378A55}"/>
    <dgm:cxn modelId="{A37CE7AA-6472-45A5-981C-B752DAABE79F}" type="presOf" srcId="{6F5CA9CA-778A-4BCE-82FC-78AF19BC03B2}" destId="{9687287A-CA2D-402C-99FE-0F54B73C949E}" srcOrd="0" destOrd="0" presId="urn:microsoft.com/office/officeart/2005/8/layout/bProcess4"/>
    <dgm:cxn modelId="{793443AD-DEB1-4EB6-B516-7E9BDCE01BE6}" type="presOf" srcId="{B73F045D-17FE-4951-9569-DDA9A81B016A}" destId="{B80C6063-11F6-4942-BA47-48710D395C44}" srcOrd="0" destOrd="0" presId="urn:microsoft.com/office/officeart/2005/8/layout/bProcess4"/>
    <dgm:cxn modelId="{76A76325-5AD5-4E72-99D3-526EE4B199C4}" type="presOf" srcId="{207BF4F5-C6CC-4ADB-9C77-623BAF322F2C}" destId="{A4916BBE-3AD8-45B3-A921-AF4BE36A8D44}" srcOrd="0" destOrd="0" presId="urn:microsoft.com/office/officeart/2005/8/layout/bProcess4"/>
    <dgm:cxn modelId="{619FC3B7-28CB-4BCC-B411-F0744FFB5FFD}" srcId="{8E74061D-D1E8-47C4-97A2-B16D1EEA1F71}" destId="{207BF4F5-C6CC-4ADB-9C77-623BAF322F2C}" srcOrd="7" destOrd="0" parTransId="{8EA3A14F-409C-42F7-9EF6-9152DFBD1B46}" sibTransId="{D8585582-18B2-4D20-BAE8-A39687546E0E}"/>
    <dgm:cxn modelId="{82E01F30-DABF-49E8-B3F8-7B1194E7F7DF}" type="presOf" srcId="{483E40C3-0319-42C5-AC39-08FB024B8734}" destId="{F757669A-3988-457A-99FC-12253A199791}" srcOrd="0" destOrd="0" presId="urn:microsoft.com/office/officeart/2005/8/layout/bProcess4"/>
    <dgm:cxn modelId="{83BD45D0-F048-43AA-A1DB-2C4DB6329874}" type="presOf" srcId="{A75BF925-E877-4CA5-861B-D6E0524CBE13}" destId="{255112A6-726A-46AF-9137-CA66F0CAD166}" srcOrd="0" destOrd="0" presId="urn:microsoft.com/office/officeart/2005/8/layout/bProcess4"/>
    <dgm:cxn modelId="{7D6118E2-3D22-4572-9BD3-404AF31EEEFC}" srcId="{8E74061D-D1E8-47C4-97A2-B16D1EEA1F71}" destId="{0524998A-3B6E-4DF4-B84B-4FADCC3C8615}" srcOrd="4" destOrd="0" parTransId="{77FCF93C-795B-4F23-9042-CC19BF4C24F8}" sibTransId="{87D20363-37DC-47B1-A5F2-9C85D7CF9293}"/>
    <dgm:cxn modelId="{E32CDEC9-9F6B-4C3B-BDEE-D3947871D898}" srcId="{8E74061D-D1E8-47C4-97A2-B16D1EEA1F71}" destId="{B73F045D-17FE-4951-9569-DDA9A81B016A}" srcOrd="2" destOrd="0" parTransId="{9E55A96B-14BA-47B1-A149-FA3FD966B5C3}" sibTransId="{A75BF925-E877-4CA5-861B-D6E0524CBE13}"/>
    <dgm:cxn modelId="{E6E94F41-90AF-4CBB-BACE-2F1D793D7004}" type="presOf" srcId="{ECF38100-F8C0-444D-B7F8-94D5EB378A55}" destId="{D4284FE2-4A9B-4F09-9180-5FA8734199E7}" srcOrd="0" destOrd="0" presId="urn:microsoft.com/office/officeart/2005/8/layout/bProcess4"/>
    <dgm:cxn modelId="{C1EDFCBD-A58A-4499-AB64-FC458E1D19F0}" type="presOf" srcId="{87D20363-37DC-47B1-A5F2-9C85D7CF9293}" destId="{957DDAF0-470E-48F8-B83B-9A8CF334EE27}" srcOrd="0" destOrd="0" presId="urn:microsoft.com/office/officeart/2005/8/layout/bProcess4"/>
    <dgm:cxn modelId="{CAB0896E-B695-4A42-AAE7-2A53F2F74DEE}" type="presOf" srcId="{96FC56D2-25F4-4498-A161-D27C71FB9B26}" destId="{5AC4DFDC-9951-4B01-9132-B791F2D0759B}" srcOrd="0" destOrd="0" presId="urn:microsoft.com/office/officeart/2005/8/layout/bProcess4"/>
    <dgm:cxn modelId="{1A0F9EE6-C064-45DF-906B-0D64673A7D54}" srcId="{8E74061D-D1E8-47C4-97A2-B16D1EEA1F71}" destId="{29BACB61-05D4-4099-9C0E-C38AB849AA97}" srcOrd="8" destOrd="0" parTransId="{16043060-DB25-4A90-B61B-2754479223AF}" sibTransId="{9ABA9ECE-87C0-475F-AE8F-8C1943EC8BE1}"/>
    <dgm:cxn modelId="{E6A0212B-6266-4676-A2EF-402E877C3F6E}" srcId="{8E74061D-D1E8-47C4-97A2-B16D1EEA1F71}" destId="{573BC0E2-0A08-4F51-9779-6E69B1436D19}" srcOrd="5" destOrd="0" parTransId="{FF390E70-4145-4EE1-B6C9-BCE2EEAC0651}" sibTransId="{96FC56D2-25F4-4498-A161-D27C71FB9B26}"/>
    <dgm:cxn modelId="{403FD86E-72BD-4788-9674-3DED64BFED80}" type="presOf" srcId="{2540E052-D5B7-4239-8EFB-740C1E087153}" destId="{20E52D35-266F-43EC-A1C1-76EE214D3C55}" srcOrd="0" destOrd="0" presId="urn:microsoft.com/office/officeart/2005/8/layout/bProcess4"/>
    <dgm:cxn modelId="{669DF847-7059-477F-AA16-DD4EE43A3D8B}" type="presOf" srcId="{0524998A-3B6E-4DF4-B84B-4FADCC3C8615}" destId="{7A2A587E-0B2C-4042-948A-DFBFFABEBABA}" srcOrd="0" destOrd="0" presId="urn:microsoft.com/office/officeart/2005/8/layout/bProcess4"/>
    <dgm:cxn modelId="{578D2D5D-2DF8-4BD2-95B0-6F63E8C92C86}" srcId="{8E74061D-D1E8-47C4-97A2-B16D1EEA1F71}" destId="{2540E052-D5B7-4239-8EFB-740C1E087153}" srcOrd="1" destOrd="0" parTransId="{CE525CD8-C404-4C7C-8013-9E32D6235B95}" sibTransId="{6F5CA9CA-778A-4BCE-82FC-78AF19BC03B2}"/>
    <dgm:cxn modelId="{FB68855B-0551-4023-8914-86E7DD6E07F5}" type="presOf" srcId="{D8585582-18B2-4D20-BAE8-A39687546E0E}" destId="{71CBC1D2-97F1-4DCA-A0E4-9D80EBB9D97C}" srcOrd="0" destOrd="0" presId="urn:microsoft.com/office/officeart/2005/8/layout/bProcess4"/>
    <dgm:cxn modelId="{1A51B71D-9BA1-4B00-8ED9-898E86FD0F96}" type="presOf" srcId="{CAA00F5D-3D5D-4DED-B441-8F0F30DA5FA7}" destId="{F7581E38-13BA-4626-AB62-562BAD195C4B}" srcOrd="0" destOrd="0" presId="urn:microsoft.com/office/officeart/2005/8/layout/bProcess4"/>
    <dgm:cxn modelId="{5CCF04BC-FAA4-4DB5-A500-1F95497C1E22}" srcId="{8E74061D-D1E8-47C4-97A2-B16D1EEA1F71}" destId="{CAA00F5D-3D5D-4DED-B441-8F0F30DA5FA7}" srcOrd="3" destOrd="0" parTransId="{E164ABAA-432D-47B8-8C4C-A23554394DB7}" sibTransId="{68DF644C-CD4F-40FB-A83C-DF097C356EC2}"/>
    <dgm:cxn modelId="{88577E7A-ADB4-4309-9C8E-C72B02B6B5DF}" type="presParOf" srcId="{8DBA6EA9-6F6E-430E-8888-677BE0E39E23}" destId="{8917F13D-DC8B-462F-B807-ACD05A005BD8}" srcOrd="0" destOrd="0" presId="urn:microsoft.com/office/officeart/2005/8/layout/bProcess4"/>
    <dgm:cxn modelId="{F08CD62B-C3BA-4C9F-869E-61BC55793586}" type="presParOf" srcId="{8917F13D-DC8B-462F-B807-ACD05A005BD8}" destId="{E3CBDF74-A275-4845-81CF-F94533002031}" srcOrd="0" destOrd="0" presId="urn:microsoft.com/office/officeart/2005/8/layout/bProcess4"/>
    <dgm:cxn modelId="{06FE8066-8D47-407D-A619-7BA8EE1B2578}" type="presParOf" srcId="{8917F13D-DC8B-462F-B807-ACD05A005BD8}" destId="{C854DB3A-79C2-4D6F-8B61-EBFA3EEBF2E7}" srcOrd="1" destOrd="0" presId="urn:microsoft.com/office/officeart/2005/8/layout/bProcess4"/>
    <dgm:cxn modelId="{017E608C-D684-4BA1-9B75-233253D2E13F}" type="presParOf" srcId="{8DBA6EA9-6F6E-430E-8888-677BE0E39E23}" destId="{F757669A-3988-457A-99FC-12253A199791}" srcOrd="1" destOrd="0" presId="urn:microsoft.com/office/officeart/2005/8/layout/bProcess4"/>
    <dgm:cxn modelId="{FC5513E5-227F-4D6B-98EE-8BC0BE5CD213}" type="presParOf" srcId="{8DBA6EA9-6F6E-430E-8888-677BE0E39E23}" destId="{C0334CE5-BC8D-4BB6-95F4-DE1D8E001242}" srcOrd="2" destOrd="0" presId="urn:microsoft.com/office/officeart/2005/8/layout/bProcess4"/>
    <dgm:cxn modelId="{055562B4-5943-48B1-B69B-69A7C6FC87CD}" type="presParOf" srcId="{C0334CE5-BC8D-4BB6-95F4-DE1D8E001242}" destId="{C0140AE1-418A-4DC3-81ED-F80A8A7EA9F8}" srcOrd="0" destOrd="0" presId="urn:microsoft.com/office/officeart/2005/8/layout/bProcess4"/>
    <dgm:cxn modelId="{D75160A7-6C13-4C6A-9793-33F60141A1DC}" type="presParOf" srcId="{C0334CE5-BC8D-4BB6-95F4-DE1D8E001242}" destId="{20E52D35-266F-43EC-A1C1-76EE214D3C55}" srcOrd="1" destOrd="0" presId="urn:microsoft.com/office/officeart/2005/8/layout/bProcess4"/>
    <dgm:cxn modelId="{5E1A088B-3799-4D88-B44E-2634A5D63468}" type="presParOf" srcId="{8DBA6EA9-6F6E-430E-8888-677BE0E39E23}" destId="{9687287A-CA2D-402C-99FE-0F54B73C949E}" srcOrd="3" destOrd="0" presId="urn:microsoft.com/office/officeart/2005/8/layout/bProcess4"/>
    <dgm:cxn modelId="{A52C0287-0BFC-45A1-B222-81AA81A6F17F}" type="presParOf" srcId="{8DBA6EA9-6F6E-430E-8888-677BE0E39E23}" destId="{EAD71DF0-4E8D-406D-8A72-90B654C99809}" srcOrd="4" destOrd="0" presId="urn:microsoft.com/office/officeart/2005/8/layout/bProcess4"/>
    <dgm:cxn modelId="{44D99091-71A7-42E2-8E39-50CFD0FD2CF5}" type="presParOf" srcId="{EAD71DF0-4E8D-406D-8A72-90B654C99809}" destId="{228A8E77-5114-4474-922B-01B08B11C940}" srcOrd="0" destOrd="0" presId="urn:microsoft.com/office/officeart/2005/8/layout/bProcess4"/>
    <dgm:cxn modelId="{9C99A024-4B7C-4D85-A280-730B80F8CB96}" type="presParOf" srcId="{EAD71DF0-4E8D-406D-8A72-90B654C99809}" destId="{B80C6063-11F6-4942-BA47-48710D395C44}" srcOrd="1" destOrd="0" presId="urn:microsoft.com/office/officeart/2005/8/layout/bProcess4"/>
    <dgm:cxn modelId="{4FC404E9-EEDB-46E8-884F-1CE81984A652}" type="presParOf" srcId="{8DBA6EA9-6F6E-430E-8888-677BE0E39E23}" destId="{255112A6-726A-46AF-9137-CA66F0CAD166}" srcOrd="5" destOrd="0" presId="urn:microsoft.com/office/officeart/2005/8/layout/bProcess4"/>
    <dgm:cxn modelId="{8EA55125-4757-418B-A334-4EEA150EC546}" type="presParOf" srcId="{8DBA6EA9-6F6E-430E-8888-677BE0E39E23}" destId="{6163D71F-209C-4752-B2AC-D0CC675B08CB}" srcOrd="6" destOrd="0" presId="urn:microsoft.com/office/officeart/2005/8/layout/bProcess4"/>
    <dgm:cxn modelId="{8A1EFBAF-3229-427F-8D8C-908E1F2902EC}" type="presParOf" srcId="{6163D71F-209C-4752-B2AC-D0CC675B08CB}" destId="{1E03A223-69B3-4D57-AAAE-68717602C09B}" srcOrd="0" destOrd="0" presId="urn:microsoft.com/office/officeart/2005/8/layout/bProcess4"/>
    <dgm:cxn modelId="{54EECAEE-91CA-4644-A0C3-1FD4339E4575}" type="presParOf" srcId="{6163D71F-209C-4752-B2AC-D0CC675B08CB}" destId="{F7581E38-13BA-4626-AB62-562BAD195C4B}" srcOrd="1" destOrd="0" presId="urn:microsoft.com/office/officeart/2005/8/layout/bProcess4"/>
    <dgm:cxn modelId="{B49524B5-01E3-4813-B76B-4417DD0B6E93}" type="presParOf" srcId="{8DBA6EA9-6F6E-430E-8888-677BE0E39E23}" destId="{7E5651A2-F392-44ED-A012-311266B0206D}" srcOrd="7" destOrd="0" presId="urn:microsoft.com/office/officeart/2005/8/layout/bProcess4"/>
    <dgm:cxn modelId="{989B05F0-88D4-49E4-A037-6303460E56A7}" type="presParOf" srcId="{8DBA6EA9-6F6E-430E-8888-677BE0E39E23}" destId="{8F8B2C02-931F-47B8-B08B-60B3A9F3EDF5}" srcOrd="8" destOrd="0" presId="urn:microsoft.com/office/officeart/2005/8/layout/bProcess4"/>
    <dgm:cxn modelId="{3F0809CD-19C3-4DB5-8B16-D289778F3633}" type="presParOf" srcId="{8F8B2C02-931F-47B8-B08B-60B3A9F3EDF5}" destId="{C2738931-A6CC-4EF5-A90C-699009B1D8A8}" srcOrd="0" destOrd="0" presId="urn:microsoft.com/office/officeart/2005/8/layout/bProcess4"/>
    <dgm:cxn modelId="{E39E1823-D331-4FF6-A80D-1DD6AA800D8D}" type="presParOf" srcId="{8F8B2C02-931F-47B8-B08B-60B3A9F3EDF5}" destId="{7A2A587E-0B2C-4042-948A-DFBFFABEBABA}" srcOrd="1" destOrd="0" presId="urn:microsoft.com/office/officeart/2005/8/layout/bProcess4"/>
    <dgm:cxn modelId="{C4668AA3-D56D-4A2F-A04F-6A10A427E2AE}" type="presParOf" srcId="{8DBA6EA9-6F6E-430E-8888-677BE0E39E23}" destId="{957DDAF0-470E-48F8-B83B-9A8CF334EE27}" srcOrd="9" destOrd="0" presId="urn:microsoft.com/office/officeart/2005/8/layout/bProcess4"/>
    <dgm:cxn modelId="{096CBD89-F39F-41EF-867D-350371A90E8C}" type="presParOf" srcId="{8DBA6EA9-6F6E-430E-8888-677BE0E39E23}" destId="{DD32BB42-795B-4F5F-B83E-76B883C5ADD7}" srcOrd="10" destOrd="0" presId="urn:microsoft.com/office/officeart/2005/8/layout/bProcess4"/>
    <dgm:cxn modelId="{52178569-D960-4307-99AC-7BF86392C2FB}" type="presParOf" srcId="{DD32BB42-795B-4F5F-B83E-76B883C5ADD7}" destId="{CD7A18A3-9A08-4D31-8816-575A5C2BD559}" srcOrd="0" destOrd="0" presId="urn:microsoft.com/office/officeart/2005/8/layout/bProcess4"/>
    <dgm:cxn modelId="{217F7815-D109-4BFE-94E5-AD5C24569FD5}" type="presParOf" srcId="{DD32BB42-795B-4F5F-B83E-76B883C5ADD7}" destId="{472A61A4-3FA8-475F-A4C9-E794F0F94448}" srcOrd="1" destOrd="0" presId="urn:microsoft.com/office/officeart/2005/8/layout/bProcess4"/>
    <dgm:cxn modelId="{97224832-6E42-4C2E-A6EE-0C92E433EEA6}" type="presParOf" srcId="{8DBA6EA9-6F6E-430E-8888-677BE0E39E23}" destId="{5AC4DFDC-9951-4B01-9132-B791F2D0759B}" srcOrd="11" destOrd="0" presId="urn:microsoft.com/office/officeart/2005/8/layout/bProcess4"/>
    <dgm:cxn modelId="{1634DC8D-867B-4B40-80D4-AFFD4F60652B}" type="presParOf" srcId="{8DBA6EA9-6F6E-430E-8888-677BE0E39E23}" destId="{0D025801-3BE9-452B-A07D-4847ADD1779E}" srcOrd="12" destOrd="0" presId="urn:microsoft.com/office/officeart/2005/8/layout/bProcess4"/>
    <dgm:cxn modelId="{100820E6-6A60-4178-A51A-78E1172300FC}" type="presParOf" srcId="{0D025801-3BE9-452B-A07D-4847ADD1779E}" destId="{B3C4DBB6-2F2C-4BAE-9E29-FC0211FE5C35}" srcOrd="0" destOrd="0" presId="urn:microsoft.com/office/officeart/2005/8/layout/bProcess4"/>
    <dgm:cxn modelId="{3AEE0EC0-C479-48DF-A988-4F85D40A1FC2}" type="presParOf" srcId="{0D025801-3BE9-452B-A07D-4847ADD1779E}" destId="{3AB42F58-707A-4C70-A344-D4918EB5AD98}" srcOrd="1" destOrd="0" presId="urn:microsoft.com/office/officeart/2005/8/layout/bProcess4"/>
    <dgm:cxn modelId="{C1A8D436-2D39-4440-B706-EEEAC8D7B648}" type="presParOf" srcId="{8DBA6EA9-6F6E-430E-8888-677BE0E39E23}" destId="{D4284FE2-4A9B-4F09-9180-5FA8734199E7}" srcOrd="13" destOrd="0" presId="urn:microsoft.com/office/officeart/2005/8/layout/bProcess4"/>
    <dgm:cxn modelId="{5F03F675-80A2-4D65-AF75-89382ACFFCCE}" type="presParOf" srcId="{8DBA6EA9-6F6E-430E-8888-677BE0E39E23}" destId="{840749F0-C60B-470A-9193-09FF1F7E0348}" srcOrd="14" destOrd="0" presId="urn:microsoft.com/office/officeart/2005/8/layout/bProcess4"/>
    <dgm:cxn modelId="{C620BB3D-688E-4254-B313-A39CDBDF5B94}" type="presParOf" srcId="{840749F0-C60B-470A-9193-09FF1F7E0348}" destId="{76E06852-79BF-4166-95BA-AD0D8D5F7CCA}" srcOrd="0" destOrd="0" presId="urn:microsoft.com/office/officeart/2005/8/layout/bProcess4"/>
    <dgm:cxn modelId="{B98189BB-AF35-4F3D-B724-083194ADCAF9}" type="presParOf" srcId="{840749F0-C60B-470A-9193-09FF1F7E0348}" destId="{A4916BBE-3AD8-45B3-A921-AF4BE36A8D44}" srcOrd="1" destOrd="0" presId="urn:microsoft.com/office/officeart/2005/8/layout/bProcess4"/>
    <dgm:cxn modelId="{C9C2DDF7-2B2D-4732-910A-B6D2E0670528}" type="presParOf" srcId="{8DBA6EA9-6F6E-430E-8888-677BE0E39E23}" destId="{71CBC1D2-97F1-4DCA-A0E4-9D80EBB9D97C}" srcOrd="15" destOrd="0" presId="urn:microsoft.com/office/officeart/2005/8/layout/bProcess4"/>
    <dgm:cxn modelId="{628677D1-CC23-4A9E-99D3-1ADFAC588ADB}" type="presParOf" srcId="{8DBA6EA9-6F6E-430E-8888-677BE0E39E23}" destId="{97A6F6D6-1CB7-4DC1-BAD3-BAADA7C05087}" srcOrd="16" destOrd="0" presId="urn:microsoft.com/office/officeart/2005/8/layout/bProcess4"/>
    <dgm:cxn modelId="{D19C7043-A8F7-400C-BAA7-5C1359E49D22}" type="presParOf" srcId="{97A6F6D6-1CB7-4DC1-BAD3-BAADA7C05087}" destId="{D5CB10F8-DC20-4DE7-8D9A-FE77C07AC48F}" srcOrd="0" destOrd="0" presId="urn:microsoft.com/office/officeart/2005/8/layout/bProcess4"/>
    <dgm:cxn modelId="{C4A47F7B-BE4D-42D7-86A7-1D178B8D1E39}" type="presParOf" srcId="{97A6F6D6-1CB7-4DC1-BAD3-BAADA7C05087}" destId="{71883255-8DEE-4753-B72B-78EF4CAE886C}"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74061D-D1E8-47C4-97A2-B16D1EEA1F71}" type="doc">
      <dgm:prSet loTypeId="urn:microsoft.com/office/officeart/2005/8/layout/bProcess4" loCatId="process" qsTypeId="urn:microsoft.com/office/officeart/2005/8/quickstyle/simple1" qsCatId="simple" csTypeId="urn:microsoft.com/office/officeart/2005/8/colors/accent3_1" csCatId="accent3" phldr="1"/>
      <dgm:spPr/>
      <dgm:t>
        <a:bodyPr/>
        <a:lstStyle/>
        <a:p>
          <a:endParaRPr lang="en-US"/>
        </a:p>
      </dgm:t>
    </dgm:pt>
    <dgm:pt modelId="{589B644B-9BCC-4361-9B74-7895E24A3450}">
      <dgm:prSet phldrT="[Text]"/>
      <dgm:spPr/>
      <dgm:t>
        <a:bodyPr/>
        <a:lstStyle/>
        <a:p>
          <a:r>
            <a:rPr lang="en-US" b="1" i="0" dirty="0" smtClean="0">
              <a:solidFill>
                <a:schemeClr val="bg1">
                  <a:lumMod val="85000"/>
                </a:schemeClr>
              </a:solidFill>
            </a:rPr>
            <a:t>Fall 2017: </a:t>
          </a:r>
          <a:r>
            <a:rPr lang="en-US" b="0" i="0" dirty="0" smtClean="0">
              <a:solidFill>
                <a:schemeClr val="bg1">
                  <a:lumMod val="85000"/>
                </a:schemeClr>
              </a:solidFill>
            </a:rPr>
            <a:t>Quality Initiative Project final report submitted</a:t>
          </a:r>
          <a:endParaRPr lang="en-US" dirty="0">
            <a:solidFill>
              <a:schemeClr val="bg1">
                <a:lumMod val="85000"/>
              </a:schemeClr>
            </a:solidFill>
          </a:endParaRPr>
        </a:p>
      </dgm:t>
    </dgm:pt>
    <dgm:pt modelId="{63BA33EC-9362-4279-8ABD-5DFD6B4ECC08}" type="parTrans" cxnId="{A758B50C-3C46-4E32-B9B9-9A414F76C5AF}">
      <dgm:prSet/>
      <dgm:spPr/>
      <dgm:t>
        <a:bodyPr/>
        <a:lstStyle/>
        <a:p>
          <a:endParaRPr lang="en-US"/>
        </a:p>
      </dgm:t>
    </dgm:pt>
    <dgm:pt modelId="{483E40C3-0319-42C5-AC39-08FB024B8734}" type="sibTrans" cxnId="{A758B50C-3C46-4E32-B9B9-9A414F76C5AF}">
      <dgm:prSet/>
      <dgm:spPr/>
      <dgm:t>
        <a:bodyPr/>
        <a:lstStyle/>
        <a:p>
          <a:endParaRPr lang="en-US"/>
        </a:p>
      </dgm:t>
    </dgm:pt>
    <dgm:pt modelId="{2540E052-D5B7-4239-8EFB-740C1E087153}">
      <dgm:prSet/>
      <dgm:spPr/>
      <dgm:t>
        <a:bodyPr/>
        <a:lstStyle/>
        <a:p>
          <a:r>
            <a:rPr lang="en-US" b="1" i="0" dirty="0" smtClean="0">
              <a:solidFill>
                <a:schemeClr val="bg1">
                  <a:lumMod val="85000"/>
                </a:schemeClr>
              </a:solidFill>
            </a:rPr>
            <a:t>Spring 2018: </a:t>
          </a:r>
          <a:r>
            <a:rPr lang="en-US" b="0" i="0" dirty="0" smtClean="0">
              <a:solidFill>
                <a:schemeClr val="bg1">
                  <a:lumMod val="85000"/>
                </a:schemeClr>
              </a:solidFill>
            </a:rPr>
            <a:t>Quality Initiative Project final report approved (January 17, 2018) Assurance argument criterion working groups convened + Federal Compliance team convened</a:t>
          </a:r>
          <a:endParaRPr lang="en-US" b="0" i="0" dirty="0">
            <a:solidFill>
              <a:schemeClr val="bg1">
                <a:lumMod val="85000"/>
              </a:schemeClr>
            </a:solidFill>
          </a:endParaRPr>
        </a:p>
      </dgm:t>
    </dgm:pt>
    <dgm:pt modelId="{CE525CD8-C404-4C7C-8013-9E32D6235B95}" type="parTrans" cxnId="{578D2D5D-2DF8-4BD2-95B0-6F63E8C92C86}">
      <dgm:prSet/>
      <dgm:spPr/>
      <dgm:t>
        <a:bodyPr/>
        <a:lstStyle/>
        <a:p>
          <a:endParaRPr lang="en-US"/>
        </a:p>
      </dgm:t>
    </dgm:pt>
    <dgm:pt modelId="{6F5CA9CA-778A-4BCE-82FC-78AF19BC03B2}" type="sibTrans" cxnId="{578D2D5D-2DF8-4BD2-95B0-6F63E8C92C86}">
      <dgm:prSet/>
      <dgm:spPr/>
      <dgm:t>
        <a:bodyPr/>
        <a:lstStyle/>
        <a:p>
          <a:endParaRPr lang="en-US"/>
        </a:p>
      </dgm:t>
    </dgm:pt>
    <dgm:pt modelId="{B73F045D-17FE-4951-9569-DDA9A81B016A}">
      <dgm:prSet/>
      <dgm:spPr/>
      <dgm:t>
        <a:bodyPr/>
        <a:lstStyle/>
        <a:p>
          <a:r>
            <a:rPr lang="en-US" b="1" i="0" dirty="0" smtClean="0">
              <a:solidFill>
                <a:schemeClr val="accent2"/>
              </a:solidFill>
            </a:rPr>
            <a:t>Fall 2018-Spring 2019: Criterion working groups prepare assurance argument + Federal Compliance team prepares report</a:t>
          </a:r>
          <a:endParaRPr lang="en-US" b="1" i="0" dirty="0">
            <a:solidFill>
              <a:schemeClr val="accent2"/>
            </a:solidFill>
          </a:endParaRPr>
        </a:p>
      </dgm:t>
    </dgm:pt>
    <dgm:pt modelId="{9E55A96B-14BA-47B1-A149-FA3FD966B5C3}" type="parTrans" cxnId="{E32CDEC9-9F6B-4C3B-BDEE-D3947871D898}">
      <dgm:prSet/>
      <dgm:spPr/>
      <dgm:t>
        <a:bodyPr/>
        <a:lstStyle/>
        <a:p>
          <a:endParaRPr lang="en-US"/>
        </a:p>
      </dgm:t>
    </dgm:pt>
    <dgm:pt modelId="{A75BF925-E877-4CA5-861B-D6E0524CBE13}" type="sibTrans" cxnId="{E32CDEC9-9F6B-4C3B-BDEE-D3947871D898}">
      <dgm:prSet/>
      <dgm:spPr/>
      <dgm:t>
        <a:bodyPr/>
        <a:lstStyle/>
        <a:p>
          <a:endParaRPr lang="en-US"/>
        </a:p>
      </dgm:t>
    </dgm:pt>
    <dgm:pt modelId="{CAA00F5D-3D5D-4DED-B441-8F0F30DA5FA7}">
      <dgm:prSet/>
      <dgm:spPr/>
      <dgm:t>
        <a:bodyPr/>
        <a:lstStyle/>
        <a:p>
          <a:r>
            <a:rPr lang="en-US" b="1" i="0" dirty="0" smtClean="0">
              <a:solidFill>
                <a:schemeClr val="bg1">
                  <a:lumMod val="50000"/>
                </a:schemeClr>
              </a:solidFill>
            </a:rPr>
            <a:t>May 31, 2019: </a:t>
          </a:r>
          <a:r>
            <a:rPr lang="en-US" b="0" i="0" dirty="0" smtClean="0">
              <a:solidFill>
                <a:schemeClr val="bg1">
                  <a:lumMod val="50000"/>
                </a:schemeClr>
              </a:solidFill>
            </a:rPr>
            <a:t>Assurance argument and Federal Compliance report due to Reaccreditation Leadership Team</a:t>
          </a:r>
          <a:endParaRPr lang="en-US" b="0" i="0" dirty="0">
            <a:solidFill>
              <a:schemeClr val="bg1">
                <a:lumMod val="50000"/>
              </a:schemeClr>
            </a:solidFill>
          </a:endParaRPr>
        </a:p>
      </dgm:t>
    </dgm:pt>
    <dgm:pt modelId="{E164ABAA-432D-47B8-8C4C-A23554394DB7}" type="parTrans" cxnId="{5CCF04BC-FAA4-4DB5-A500-1F95497C1E22}">
      <dgm:prSet/>
      <dgm:spPr/>
      <dgm:t>
        <a:bodyPr/>
        <a:lstStyle/>
        <a:p>
          <a:endParaRPr lang="en-US"/>
        </a:p>
      </dgm:t>
    </dgm:pt>
    <dgm:pt modelId="{68DF644C-CD4F-40FB-A83C-DF097C356EC2}" type="sibTrans" cxnId="{5CCF04BC-FAA4-4DB5-A500-1F95497C1E22}">
      <dgm:prSet/>
      <dgm:spPr/>
      <dgm:t>
        <a:bodyPr/>
        <a:lstStyle/>
        <a:p>
          <a:endParaRPr lang="en-US"/>
        </a:p>
      </dgm:t>
    </dgm:pt>
    <dgm:pt modelId="{0524998A-3B6E-4DF4-B84B-4FADCC3C8615}">
      <dgm:prSet/>
      <dgm:spPr/>
      <dgm:t>
        <a:bodyPr/>
        <a:lstStyle/>
        <a:p>
          <a:r>
            <a:rPr lang="en-US" b="1" i="0" dirty="0" smtClean="0">
              <a:solidFill>
                <a:schemeClr val="bg1">
                  <a:lumMod val="50000"/>
                </a:schemeClr>
              </a:solidFill>
            </a:rPr>
            <a:t>June-September 2019: </a:t>
          </a:r>
          <a:r>
            <a:rPr lang="en-US" b="0" i="0" dirty="0" smtClean="0">
              <a:solidFill>
                <a:schemeClr val="bg1">
                  <a:lumMod val="50000"/>
                </a:schemeClr>
              </a:solidFill>
            </a:rPr>
            <a:t>Final review and editing of documents</a:t>
          </a:r>
          <a:endParaRPr lang="en-US" b="0" i="0" dirty="0">
            <a:solidFill>
              <a:schemeClr val="bg1">
                <a:lumMod val="50000"/>
              </a:schemeClr>
            </a:solidFill>
          </a:endParaRPr>
        </a:p>
      </dgm:t>
    </dgm:pt>
    <dgm:pt modelId="{77FCF93C-795B-4F23-9042-CC19BF4C24F8}" type="parTrans" cxnId="{7D6118E2-3D22-4572-9BD3-404AF31EEEFC}">
      <dgm:prSet/>
      <dgm:spPr/>
      <dgm:t>
        <a:bodyPr/>
        <a:lstStyle/>
        <a:p>
          <a:endParaRPr lang="en-US"/>
        </a:p>
      </dgm:t>
    </dgm:pt>
    <dgm:pt modelId="{87D20363-37DC-47B1-A5F2-9C85D7CF9293}" type="sibTrans" cxnId="{7D6118E2-3D22-4572-9BD3-404AF31EEEFC}">
      <dgm:prSet/>
      <dgm:spPr/>
      <dgm:t>
        <a:bodyPr/>
        <a:lstStyle/>
        <a:p>
          <a:endParaRPr lang="en-US"/>
        </a:p>
      </dgm:t>
    </dgm:pt>
    <dgm:pt modelId="{573BC0E2-0A08-4F51-9779-6E69B1436D19}">
      <dgm:prSet/>
      <dgm:spPr/>
      <dgm:t>
        <a:bodyPr/>
        <a:lstStyle/>
        <a:p>
          <a:r>
            <a:rPr lang="en-US" b="1" i="0" dirty="0" smtClean="0">
              <a:solidFill>
                <a:schemeClr val="bg1">
                  <a:lumMod val="50000"/>
                </a:schemeClr>
              </a:solidFill>
            </a:rPr>
            <a:t>October-November 2019: </a:t>
          </a:r>
          <a:r>
            <a:rPr lang="en-US" b="0" i="0" dirty="0" smtClean="0">
              <a:solidFill>
                <a:schemeClr val="bg1">
                  <a:lumMod val="50000"/>
                </a:schemeClr>
              </a:solidFill>
            </a:rPr>
            <a:t>Public comment period on assurance argument</a:t>
          </a:r>
          <a:endParaRPr lang="en-US" b="0" i="0" dirty="0">
            <a:solidFill>
              <a:schemeClr val="bg1">
                <a:lumMod val="50000"/>
              </a:schemeClr>
            </a:solidFill>
          </a:endParaRPr>
        </a:p>
      </dgm:t>
    </dgm:pt>
    <dgm:pt modelId="{FF390E70-4145-4EE1-B6C9-BCE2EEAC0651}" type="parTrans" cxnId="{E6A0212B-6266-4676-A2EF-402E877C3F6E}">
      <dgm:prSet/>
      <dgm:spPr/>
      <dgm:t>
        <a:bodyPr/>
        <a:lstStyle/>
        <a:p>
          <a:endParaRPr lang="en-US"/>
        </a:p>
      </dgm:t>
    </dgm:pt>
    <dgm:pt modelId="{96FC56D2-25F4-4498-A161-D27C71FB9B26}" type="sibTrans" cxnId="{E6A0212B-6266-4676-A2EF-402E877C3F6E}">
      <dgm:prSet/>
      <dgm:spPr/>
      <dgm:t>
        <a:bodyPr/>
        <a:lstStyle/>
        <a:p>
          <a:endParaRPr lang="en-US"/>
        </a:p>
      </dgm:t>
    </dgm:pt>
    <dgm:pt modelId="{E0A795BC-6BE6-468D-8324-E1DFBC19FB76}">
      <dgm:prSet/>
      <dgm:spPr/>
      <dgm:t>
        <a:bodyPr/>
        <a:lstStyle/>
        <a:p>
          <a:r>
            <a:rPr lang="en-US" b="1" i="0" dirty="0" smtClean="0">
              <a:solidFill>
                <a:schemeClr val="bg1">
                  <a:lumMod val="50000"/>
                </a:schemeClr>
              </a:solidFill>
            </a:rPr>
            <a:t>January 2020: </a:t>
          </a:r>
          <a:r>
            <a:rPr lang="en-US" b="0" i="0" dirty="0" smtClean="0">
              <a:solidFill>
                <a:schemeClr val="bg1">
                  <a:lumMod val="50000"/>
                </a:schemeClr>
              </a:solidFill>
            </a:rPr>
            <a:t>HLC survey of University of Illinois at Urbana-Champaign students</a:t>
          </a:r>
          <a:br>
            <a:rPr lang="en-US" b="0" i="0" dirty="0" smtClean="0">
              <a:solidFill>
                <a:schemeClr val="bg1">
                  <a:lumMod val="50000"/>
                </a:schemeClr>
              </a:solidFill>
            </a:rPr>
          </a:br>
          <a:r>
            <a:rPr lang="en-US" b="0" i="0" dirty="0" smtClean="0">
              <a:solidFill>
                <a:schemeClr val="bg1">
                  <a:lumMod val="50000"/>
                </a:schemeClr>
              </a:solidFill>
            </a:rPr>
            <a:t>Submit assurance argument and Federal Compliance report</a:t>
          </a:r>
          <a:endParaRPr lang="en-US" b="0" i="0" dirty="0">
            <a:solidFill>
              <a:schemeClr val="bg1">
                <a:lumMod val="50000"/>
              </a:schemeClr>
            </a:solidFill>
          </a:endParaRPr>
        </a:p>
      </dgm:t>
    </dgm:pt>
    <dgm:pt modelId="{500703B8-666D-4D2D-A129-8D8CD29CC0F8}" type="parTrans" cxnId="{A24156B7-70DF-4213-9DBF-AAF0FF8A6531}">
      <dgm:prSet/>
      <dgm:spPr/>
      <dgm:t>
        <a:bodyPr/>
        <a:lstStyle/>
        <a:p>
          <a:endParaRPr lang="en-US"/>
        </a:p>
      </dgm:t>
    </dgm:pt>
    <dgm:pt modelId="{ECF38100-F8C0-444D-B7F8-94D5EB378A55}" type="sibTrans" cxnId="{A24156B7-70DF-4213-9DBF-AAF0FF8A6531}">
      <dgm:prSet/>
      <dgm:spPr/>
      <dgm:t>
        <a:bodyPr/>
        <a:lstStyle/>
        <a:p>
          <a:endParaRPr lang="en-US"/>
        </a:p>
      </dgm:t>
    </dgm:pt>
    <dgm:pt modelId="{207BF4F5-C6CC-4ADB-9C77-623BAF322F2C}">
      <dgm:prSet/>
      <dgm:spPr/>
      <dgm:t>
        <a:bodyPr/>
        <a:lstStyle/>
        <a:p>
          <a:r>
            <a:rPr lang="en-US" b="1" i="0" dirty="0" smtClean="0">
              <a:solidFill>
                <a:schemeClr val="bg1">
                  <a:lumMod val="50000"/>
                </a:schemeClr>
              </a:solidFill>
            </a:rPr>
            <a:t>Early March 2020: </a:t>
          </a:r>
          <a:r>
            <a:rPr lang="en-US" b="0" i="0" dirty="0" smtClean="0">
              <a:solidFill>
                <a:schemeClr val="bg1">
                  <a:lumMod val="50000"/>
                </a:schemeClr>
              </a:solidFill>
            </a:rPr>
            <a:t>Final schedule for site visit determined</a:t>
          </a:r>
          <a:endParaRPr lang="en-US" b="0" i="0" dirty="0">
            <a:solidFill>
              <a:schemeClr val="bg1">
                <a:lumMod val="50000"/>
              </a:schemeClr>
            </a:solidFill>
          </a:endParaRPr>
        </a:p>
      </dgm:t>
    </dgm:pt>
    <dgm:pt modelId="{8EA3A14F-409C-42F7-9EF6-9152DFBD1B46}" type="parTrans" cxnId="{619FC3B7-28CB-4BCC-B411-F0744FFB5FFD}">
      <dgm:prSet/>
      <dgm:spPr/>
      <dgm:t>
        <a:bodyPr/>
        <a:lstStyle/>
        <a:p>
          <a:endParaRPr lang="en-US"/>
        </a:p>
      </dgm:t>
    </dgm:pt>
    <dgm:pt modelId="{D8585582-18B2-4D20-BAE8-A39687546E0E}" type="sibTrans" cxnId="{619FC3B7-28CB-4BCC-B411-F0744FFB5FFD}">
      <dgm:prSet/>
      <dgm:spPr/>
      <dgm:t>
        <a:bodyPr/>
        <a:lstStyle/>
        <a:p>
          <a:endParaRPr lang="en-US"/>
        </a:p>
      </dgm:t>
    </dgm:pt>
    <dgm:pt modelId="{29BACB61-05D4-4099-9C0E-C38AB849AA97}">
      <dgm:prSet/>
      <dgm:spPr/>
      <dgm:t>
        <a:bodyPr/>
        <a:lstStyle/>
        <a:p>
          <a:r>
            <a:rPr lang="en-US" b="1" i="0" dirty="0" smtClean="0">
              <a:solidFill>
                <a:schemeClr val="bg1">
                  <a:lumMod val="50000"/>
                </a:schemeClr>
              </a:solidFill>
            </a:rPr>
            <a:t>March 30-31, 2020: </a:t>
          </a:r>
          <a:r>
            <a:rPr lang="en-US" b="0" i="0" dirty="0" smtClean="0">
              <a:solidFill>
                <a:schemeClr val="bg1">
                  <a:lumMod val="50000"/>
                </a:schemeClr>
              </a:solidFill>
            </a:rPr>
            <a:t>Comprehensive site visit by Higher Learning Commission Peer Review Team</a:t>
          </a:r>
          <a:endParaRPr lang="en-US" b="0" i="0" dirty="0">
            <a:solidFill>
              <a:schemeClr val="bg1">
                <a:lumMod val="50000"/>
              </a:schemeClr>
            </a:solidFill>
          </a:endParaRPr>
        </a:p>
      </dgm:t>
    </dgm:pt>
    <dgm:pt modelId="{16043060-DB25-4A90-B61B-2754479223AF}" type="parTrans" cxnId="{1A0F9EE6-C064-45DF-906B-0D64673A7D54}">
      <dgm:prSet/>
      <dgm:spPr/>
      <dgm:t>
        <a:bodyPr/>
        <a:lstStyle/>
        <a:p>
          <a:endParaRPr lang="en-US"/>
        </a:p>
      </dgm:t>
    </dgm:pt>
    <dgm:pt modelId="{9ABA9ECE-87C0-475F-AE8F-8C1943EC8BE1}" type="sibTrans" cxnId="{1A0F9EE6-C064-45DF-906B-0D64673A7D54}">
      <dgm:prSet/>
      <dgm:spPr/>
      <dgm:t>
        <a:bodyPr/>
        <a:lstStyle/>
        <a:p>
          <a:endParaRPr lang="en-US"/>
        </a:p>
      </dgm:t>
    </dgm:pt>
    <dgm:pt modelId="{8DBA6EA9-6F6E-430E-8888-677BE0E39E23}" type="pres">
      <dgm:prSet presAssocID="{8E74061D-D1E8-47C4-97A2-B16D1EEA1F71}" presName="Name0" presStyleCnt="0">
        <dgm:presLayoutVars>
          <dgm:dir/>
          <dgm:resizeHandles/>
        </dgm:presLayoutVars>
      </dgm:prSet>
      <dgm:spPr/>
      <dgm:t>
        <a:bodyPr/>
        <a:lstStyle/>
        <a:p>
          <a:endParaRPr lang="en-US"/>
        </a:p>
      </dgm:t>
    </dgm:pt>
    <dgm:pt modelId="{8917F13D-DC8B-462F-B807-ACD05A005BD8}" type="pres">
      <dgm:prSet presAssocID="{589B644B-9BCC-4361-9B74-7895E24A3450}" presName="compNode" presStyleCnt="0"/>
      <dgm:spPr/>
    </dgm:pt>
    <dgm:pt modelId="{E3CBDF74-A275-4845-81CF-F94533002031}" type="pres">
      <dgm:prSet presAssocID="{589B644B-9BCC-4361-9B74-7895E24A3450}" presName="dummyConnPt" presStyleCnt="0"/>
      <dgm:spPr/>
    </dgm:pt>
    <dgm:pt modelId="{C854DB3A-79C2-4D6F-8B61-EBFA3EEBF2E7}" type="pres">
      <dgm:prSet presAssocID="{589B644B-9BCC-4361-9B74-7895E24A3450}" presName="node" presStyleLbl="node1" presStyleIdx="0" presStyleCnt="9">
        <dgm:presLayoutVars>
          <dgm:bulletEnabled val="1"/>
        </dgm:presLayoutVars>
      </dgm:prSet>
      <dgm:spPr/>
      <dgm:t>
        <a:bodyPr/>
        <a:lstStyle/>
        <a:p>
          <a:endParaRPr lang="en-US"/>
        </a:p>
      </dgm:t>
    </dgm:pt>
    <dgm:pt modelId="{F757669A-3988-457A-99FC-12253A199791}" type="pres">
      <dgm:prSet presAssocID="{483E40C3-0319-42C5-AC39-08FB024B8734}" presName="sibTrans" presStyleLbl="bgSibTrans2D1" presStyleIdx="0" presStyleCnt="8"/>
      <dgm:spPr/>
      <dgm:t>
        <a:bodyPr/>
        <a:lstStyle/>
        <a:p>
          <a:endParaRPr lang="en-US"/>
        </a:p>
      </dgm:t>
    </dgm:pt>
    <dgm:pt modelId="{C0334CE5-BC8D-4BB6-95F4-DE1D8E001242}" type="pres">
      <dgm:prSet presAssocID="{2540E052-D5B7-4239-8EFB-740C1E087153}" presName="compNode" presStyleCnt="0"/>
      <dgm:spPr/>
    </dgm:pt>
    <dgm:pt modelId="{C0140AE1-418A-4DC3-81ED-F80A8A7EA9F8}" type="pres">
      <dgm:prSet presAssocID="{2540E052-D5B7-4239-8EFB-740C1E087153}" presName="dummyConnPt" presStyleCnt="0"/>
      <dgm:spPr/>
    </dgm:pt>
    <dgm:pt modelId="{20E52D35-266F-43EC-A1C1-76EE214D3C55}" type="pres">
      <dgm:prSet presAssocID="{2540E052-D5B7-4239-8EFB-740C1E087153}" presName="node" presStyleLbl="node1" presStyleIdx="1" presStyleCnt="9">
        <dgm:presLayoutVars>
          <dgm:bulletEnabled val="1"/>
        </dgm:presLayoutVars>
      </dgm:prSet>
      <dgm:spPr/>
      <dgm:t>
        <a:bodyPr/>
        <a:lstStyle/>
        <a:p>
          <a:endParaRPr lang="en-US"/>
        </a:p>
      </dgm:t>
    </dgm:pt>
    <dgm:pt modelId="{9687287A-CA2D-402C-99FE-0F54B73C949E}" type="pres">
      <dgm:prSet presAssocID="{6F5CA9CA-778A-4BCE-82FC-78AF19BC03B2}" presName="sibTrans" presStyleLbl="bgSibTrans2D1" presStyleIdx="1" presStyleCnt="8"/>
      <dgm:spPr/>
      <dgm:t>
        <a:bodyPr/>
        <a:lstStyle/>
        <a:p>
          <a:endParaRPr lang="en-US"/>
        </a:p>
      </dgm:t>
    </dgm:pt>
    <dgm:pt modelId="{EAD71DF0-4E8D-406D-8A72-90B654C99809}" type="pres">
      <dgm:prSet presAssocID="{B73F045D-17FE-4951-9569-DDA9A81B016A}" presName="compNode" presStyleCnt="0"/>
      <dgm:spPr/>
    </dgm:pt>
    <dgm:pt modelId="{228A8E77-5114-4474-922B-01B08B11C940}" type="pres">
      <dgm:prSet presAssocID="{B73F045D-17FE-4951-9569-DDA9A81B016A}" presName="dummyConnPt" presStyleCnt="0"/>
      <dgm:spPr/>
    </dgm:pt>
    <dgm:pt modelId="{B80C6063-11F6-4942-BA47-48710D395C44}" type="pres">
      <dgm:prSet presAssocID="{B73F045D-17FE-4951-9569-DDA9A81B016A}" presName="node" presStyleLbl="node1" presStyleIdx="2" presStyleCnt="9">
        <dgm:presLayoutVars>
          <dgm:bulletEnabled val="1"/>
        </dgm:presLayoutVars>
      </dgm:prSet>
      <dgm:spPr/>
      <dgm:t>
        <a:bodyPr/>
        <a:lstStyle/>
        <a:p>
          <a:endParaRPr lang="en-US"/>
        </a:p>
      </dgm:t>
    </dgm:pt>
    <dgm:pt modelId="{255112A6-726A-46AF-9137-CA66F0CAD166}" type="pres">
      <dgm:prSet presAssocID="{A75BF925-E877-4CA5-861B-D6E0524CBE13}" presName="sibTrans" presStyleLbl="bgSibTrans2D1" presStyleIdx="2" presStyleCnt="8"/>
      <dgm:spPr/>
      <dgm:t>
        <a:bodyPr/>
        <a:lstStyle/>
        <a:p>
          <a:endParaRPr lang="en-US"/>
        </a:p>
      </dgm:t>
    </dgm:pt>
    <dgm:pt modelId="{6163D71F-209C-4752-B2AC-D0CC675B08CB}" type="pres">
      <dgm:prSet presAssocID="{CAA00F5D-3D5D-4DED-B441-8F0F30DA5FA7}" presName="compNode" presStyleCnt="0"/>
      <dgm:spPr/>
    </dgm:pt>
    <dgm:pt modelId="{1E03A223-69B3-4D57-AAAE-68717602C09B}" type="pres">
      <dgm:prSet presAssocID="{CAA00F5D-3D5D-4DED-B441-8F0F30DA5FA7}" presName="dummyConnPt" presStyleCnt="0"/>
      <dgm:spPr/>
    </dgm:pt>
    <dgm:pt modelId="{F7581E38-13BA-4626-AB62-562BAD195C4B}" type="pres">
      <dgm:prSet presAssocID="{CAA00F5D-3D5D-4DED-B441-8F0F30DA5FA7}" presName="node" presStyleLbl="node1" presStyleIdx="3" presStyleCnt="9">
        <dgm:presLayoutVars>
          <dgm:bulletEnabled val="1"/>
        </dgm:presLayoutVars>
      </dgm:prSet>
      <dgm:spPr/>
      <dgm:t>
        <a:bodyPr/>
        <a:lstStyle/>
        <a:p>
          <a:endParaRPr lang="en-US"/>
        </a:p>
      </dgm:t>
    </dgm:pt>
    <dgm:pt modelId="{7E5651A2-F392-44ED-A012-311266B0206D}" type="pres">
      <dgm:prSet presAssocID="{68DF644C-CD4F-40FB-A83C-DF097C356EC2}" presName="sibTrans" presStyleLbl="bgSibTrans2D1" presStyleIdx="3" presStyleCnt="8"/>
      <dgm:spPr/>
      <dgm:t>
        <a:bodyPr/>
        <a:lstStyle/>
        <a:p>
          <a:endParaRPr lang="en-US"/>
        </a:p>
      </dgm:t>
    </dgm:pt>
    <dgm:pt modelId="{8F8B2C02-931F-47B8-B08B-60B3A9F3EDF5}" type="pres">
      <dgm:prSet presAssocID="{0524998A-3B6E-4DF4-B84B-4FADCC3C8615}" presName="compNode" presStyleCnt="0"/>
      <dgm:spPr/>
    </dgm:pt>
    <dgm:pt modelId="{C2738931-A6CC-4EF5-A90C-699009B1D8A8}" type="pres">
      <dgm:prSet presAssocID="{0524998A-3B6E-4DF4-B84B-4FADCC3C8615}" presName="dummyConnPt" presStyleCnt="0"/>
      <dgm:spPr/>
    </dgm:pt>
    <dgm:pt modelId="{7A2A587E-0B2C-4042-948A-DFBFFABEBABA}" type="pres">
      <dgm:prSet presAssocID="{0524998A-3B6E-4DF4-B84B-4FADCC3C8615}" presName="node" presStyleLbl="node1" presStyleIdx="4" presStyleCnt="9">
        <dgm:presLayoutVars>
          <dgm:bulletEnabled val="1"/>
        </dgm:presLayoutVars>
      </dgm:prSet>
      <dgm:spPr/>
      <dgm:t>
        <a:bodyPr/>
        <a:lstStyle/>
        <a:p>
          <a:endParaRPr lang="en-US"/>
        </a:p>
      </dgm:t>
    </dgm:pt>
    <dgm:pt modelId="{957DDAF0-470E-48F8-B83B-9A8CF334EE27}" type="pres">
      <dgm:prSet presAssocID="{87D20363-37DC-47B1-A5F2-9C85D7CF9293}" presName="sibTrans" presStyleLbl="bgSibTrans2D1" presStyleIdx="4" presStyleCnt="8"/>
      <dgm:spPr/>
      <dgm:t>
        <a:bodyPr/>
        <a:lstStyle/>
        <a:p>
          <a:endParaRPr lang="en-US"/>
        </a:p>
      </dgm:t>
    </dgm:pt>
    <dgm:pt modelId="{DD32BB42-795B-4F5F-B83E-76B883C5ADD7}" type="pres">
      <dgm:prSet presAssocID="{573BC0E2-0A08-4F51-9779-6E69B1436D19}" presName="compNode" presStyleCnt="0"/>
      <dgm:spPr/>
    </dgm:pt>
    <dgm:pt modelId="{CD7A18A3-9A08-4D31-8816-575A5C2BD559}" type="pres">
      <dgm:prSet presAssocID="{573BC0E2-0A08-4F51-9779-6E69B1436D19}" presName="dummyConnPt" presStyleCnt="0"/>
      <dgm:spPr/>
    </dgm:pt>
    <dgm:pt modelId="{472A61A4-3FA8-475F-A4C9-E794F0F94448}" type="pres">
      <dgm:prSet presAssocID="{573BC0E2-0A08-4F51-9779-6E69B1436D19}" presName="node" presStyleLbl="node1" presStyleIdx="5" presStyleCnt="9">
        <dgm:presLayoutVars>
          <dgm:bulletEnabled val="1"/>
        </dgm:presLayoutVars>
      </dgm:prSet>
      <dgm:spPr/>
      <dgm:t>
        <a:bodyPr/>
        <a:lstStyle/>
        <a:p>
          <a:endParaRPr lang="en-US"/>
        </a:p>
      </dgm:t>
    </dgm:pt>
    <dgm:pt modelId="{5AC4DFDC-9951-4B01-9132-B791F2D0759B}" type="pres">
      <dgm:prSet presAssocID="{96FC56D2-25F4-4498-A161-D27C71FB9B26}" presName="sibTrans" presStyleLbl="bgSibTrans2D1" presStyleIdx="5" presStyleCnt="8"/>
      <dgm:spPr/>
      <dgm:t>
        <a:bodyPr/>
        <a:lstStyle/>
        <a:p>
          <a:endParaRPr lang="en-US"/>
        </a:p>
      </dgm:t>
    </dgm:pt>
    <dgm:pt modelId="{0D025801-3BE9-452B-A07D-4847ADD1779E}" type="pres">
      <dgm:prSet presAssocID="{E0A795BC-6BE6-468D-8324-E1DFBC19FB76}" presName="compNode" presStyleCnt="0"/>
      <dgm:spPr/>
    </dgm:pt>
    <dgm:pt modelId="{B3C4DBB6-2F2C-4BAE-9E29-FC0211FE5C35}" type="pres">
      <dgm:prSet presAssocID="{E0A795BC-6BE6-468D-8324-E1DFBC19FB76}" presName="dummyConnPt" presStyleCnt="0"/>
      <dgm:spPr/>
    </dgm:pt>
    <dgm:pt modelId="{3AB42F58-707A-4C70-A344-D4918EB5AD98}" type="pres">
      <dgm:prSet presAssocID="{E0A795BC-6BE6-468D-8324-E1DFBC19FB76}" presName="node" presStyleLbl="node1" presStyleIdx="6" presStyleCnt="9">
        <dgm:presLayoutVars>
          <dgm:bulletEnabled val="1"/>
        </dgm:presLayoutVars>
      </dgm:prSet>
      <dgm:spPr/>
      <dgm:t>
        <a:bodyPr/>
        <a:lstStyle/>
        <a:p>
          <a:endParaRPr lang="en-US"/>
        </a:p>
      </dgm:t>
    </dgm:pt>
    <dgm:pt modelId="{D4284FE2-4A9B-4F09-9180-5FA8734199E7}" type="pres">
      <dgm:prSet presAssocID="{ECF38100-F8C0-444D-B7F8-94D5EB378A55}" presName="sibTrans" presStyleLbl="bgSibTrans2D1" presStyleIdx="6" presStyleCnt="8"/>
      <dgm:spPr/>
      <dgm:t>
        <a:bodyPr/>
        <a:lstStyle/>
        <a:p>
          <a:endParaRPr lang="en-US"/>
        </a:p>
      </dgm:t>
    </dgm:pt>
    <dgm:pt modelId="{840749F0-C60B-470A-9193-09FF1F7E0348}" type="pres">
      <dgm:prSet presAssocID="{207BF4F5-C6CC-4ADB-9C77-623BAF322F2C}" presName="compNode" presStyleCnt="0"/>
      <dgm:spPr/>
    </dgm:pt>
    <dgm:pt modelId="{76E06852-79BF-4166-95BA-AD0D8D5F7CCA}" type="pres">
      <dgm:prSet presAssocID="{207BF4F5-C6CC-4ADB-9C77-623BAF322F2C}" presName="dummyConnPt" presStyleCnt="0"/>
      <dgm:spPr/>
    </dgm:pt>
    <dgm:pt modelId="{A4916BBE-3AD8-45B3-A921-AF4BE36A8D44}" type="pres">
      <dgm:prSet presAssocID="{207BF4F5-C6CC-4ADB-9C77-623BAF322F2C}" presName="node" presStyleLbl="node1" presStyleIdx="7" presStyleCnt="9">
        <dgm:presLayoutVars>
          <dgm:bulletEnabled val="1"/>
        </dgm:presLayoutVars>
      </dgm:prSet>
      <dgm:spPr/>
      <dgm:t>
        <a:bodyPr/>
        <a:lstStyle/>
        <a:p>
          <a:endParaRPr lang="en-US"/>
        </a:p>
      </dgm:t>
    </dgm:pt>
    <dgm:pt modelId="{71CBC1D2-97F1-4DCA-A0E4-9D80EBB9D97C}" type="pres">
      <dgm:prSet presAssocID="{D8585582-18B2-4D20-BAE8-A39687546E0E}" presName="sibTrans" presStyleLbl="bgSibTrans2D1" presStyleIdx="7" presStyleCnt="8"/>
      <dgm:spPr/>
      <dgm:t>
        <a:bodyPr/>
        <a:lstStyle/>
        <a:p>
          <a:endParaRPr lang="en-US"/>
        </a:p>
      </dgm:t>
    </dgm:pt>
    <dgm:pt modelId="{97A6F6D6-1CB7-4DC1-BAD3-BAADA7C05087}" type="pres">
      <dgm:prSet presAssocID="{29BACB61-05D4-4099-9C0E-C38AB849AA97}" presName="compNode" presStyleCnt="0"/>
      <dgm:spPr/>
    </dgm:pt>
    <dgm:pt modelId="{D5CB10F8-DC20-4DE7-8D9A-FE77C07AC48F}" type="pres">
      <dgm:prSet presAssocID="{29BACB61-05D4-4099-9C0E-C38AB849AA97}" presName="dummyConnPt" presStyleCnt="0"/>
      <dgm:spPr/>
    </dgm:pt>
    <dgm:pt modelId="{71883255-8DEE-4753-B72B-78EF4CAE886C}" type="pres">
      <dgm:prSet presAssocID="{29BACB61-05D4-4099-9C0E-C38AB849AA97}" presName="node" presStyleLbl="node1" presStyleIdx="8" presStyleCnt="9">
        <dgm:presLayoutVars>
          <dgm:bulletEnabled val="1"/>
        </dgm:presLayoutVars>
      </dgm:prSet>
      <dgm:spPr/>
      <dgm:t>
        <a:bodyPr/>
        <a:lstStyle/>
        <a:p>
          <a:endParaRPr lang="en-US"/>
        </a:p>
      </dgm:t>
    </dgm:pt>
  </dgm:ptLst>
  <dgm:cxnLst>
    <dgm:cxn modelId="{1F0AB14D-E11C-43D6-B8F3-529770E76F3E}" type="presOf" srcId="{483E40C3-0319-42C5-AC39-08FB024B8734}" destId="{F757669A-3988-457A-99FC-12253A199791}" srcOrd="0" destOrd="0" presId="urn:microsoft.com/office/officeart/2005/8/layout/bProcess4"/>
    <dgm:cxn modelId="{10851A2E-1DAC-455B-BBCB-E09BEF3648D2}" type="presOf" srcId="{6F5CA9CA-778A-4BCE-82FC-78AF19BC03B2}" destId="{9687287A-CA2D-402C-99FE-0F54B73C949E}" srcOrd="0" destOrd="0" presId="urn:microsoft.com/office/officeart/2005/8/layout/bProcess4"/>
    <dgm:cxn modelId="{9276412A-848F-4A6B-A4B5-CD78DA8F1856}" type="presOf" srcId="{29BACB61-05D4-4099-9C0E-C38AB849AA97}" destId="{71883255-8DEE-4753-B72B-78EF4CAE886C}" srcOrd="0" destOrd="0" presId="urn:microsoft.com/office/officeart/2005/8/layout/bProcess4"/>
    <dgm:cxn modelId="{E6A0212B-6266-4676-A2EF-402E877C3F6E}" srcId="{8E74061D-D1E8-47C4-97A2-B16D1EEA1F71}" destId="{573BC0E2-0A08-4F51-9779-6E69B1436D19}" srcOrd="5" destOrd="0" parTransId="{FF390E70-4145-4EE1-B6C9-BCE2EEAC0651}" sibTransId="{96FC56D2-25F4-4498-A161-D27C71FB9B26}"/>
    <dgm:cxn modelId="{1017078F-D74A-4DBD-971A-7803B76176AC}" type="presOf" srcId="{87D20363-37DC-47B1-A5F2-9C85D7CF9293}" destId="{957DDAF0-470E-48F8-B83B-9A8CF334EE27}" srcOrd="0" destOrd="0" presId="urn:microsoft.com/office/officeart/2005/8/layout/bProcess4"/>
    <dgm:cxn modelId="{90240670-061C-41EA-96A3-0542BD13E4F3}" type="presOf" srcId="{A75BF925-E877-4CA5-861B-D6E0524CBE13}" destId="{255112A6-726A-46AF-9137-CA66F0CAD166}" srcOrd="0" destOrd="0" presId="urn:microsoft.com/office/officeart/2005/8/layout/bProcess4"/>
    <dgm:cxn modelId="{8E5FA376-AFB6-4980-AB9F-ACA5D38C2773}" type="presOf" srcId="{ECF38100-F8C0-444D-B7F8-94D5EB378A55}" destId="{D4284FE2-4A9B-4F09-9180-5FA8734199E7}" srcOrd="0" destOrd="0" presId="urn:microsoft.com/office/officeart/2005/8/layout/bProcess4"/>
    <dgm:cxn modelId="{B64BD56F-5253-4C7E-8F3E-736F4B2E5EBF}" type="presOf" srcId="{207BF4F5-C6CC-4ADB-9C77-623BAF322F2C}" destId="{A4916BBE-3AD8-45B3-A921-AF4BE36A8D44}" srcOrd="0" destOrd="0" presId="urn:microsoft.com/office/officeart/2005/8/layout/bProcess4"/>
    <dgm:cxn modelId="{4779F30D-C3DC-457A-8DFC-C2111038C8AE}" type="presOf" srcId="{2540E052-D5B7-4239-8EFB-740C1E087153}" destId="{20E52D35-266F-43EC-A1C1-76EE214D3C55}" srcOrd="0" destOrd="0" presId="urn:microsoft.com/office/officeart/2005/8/layout/bProcess4"/>
    <dgm:cxn modelId="{D26A74A0-AAF3-4AF1-BF1A-C9FCD263EFB3}" type="presOf" srcId="{589B644B-9BCC-4361-9B74-7895E24A3450}" destId="{C854DB3A-79C2-4D6F-8B61-EBFA3EEBF2E7}" srcOrd="0" destOrd="0" presId="urn:microsoft.com/office/officeart/2005/8/layout/bProcess4"/>
    <dgm:cxn modelId="{F51EC1A2-DEA9-4F92-9047-E2107AB835B3}" type="presOf" srcId="{E0A795BC-6BE6-468D-8324-E1DFBC19FB76}" destId="{3AB42F58-707A-4C70-A344-D4918EB5AD98}" srcOrd="0" destOrd="0" presId="urn:microsoft.com/office/officeart/2005/8/layout/bProcess4"/>
    <dgm:cxn modelId="{E32CDEC9-9F6B-4C3B-BDEE-D3947871D898}" srcId="{8E74061D-D1E8-47C4-97A2-B16D1EEA1F71}" destId="{B73F045D-17FE-4951-9569-DDA9A81B016A}" srcOrd="2" destOrd="0" parTransId="{9E55A96B-14BA-47B1-A149-FA3FD966B5C3}" sibTransId="{A75BF925-E877-4CA5-861B-D6E0524CBE13}"/>
    <dgm:cxn modelId="{578D2D5D-2DF8-4BD2-95B0-6F63E8C92C86}" srcId="{8E74061D-D1E8-47C4-97A2-B16D1EEA1F71}" destId="{2540E052-D5B7-4239-8EFB-740C1E087153}" srcOrd="1" destOrd="0" parTransId="{CE525CD8-C404-4C7C-8013-9E32D6235B95}" sibTransId="{6F5CA9CA-778A-4BCE-82FC-78AF19BC03B2}"/>
    <dgm:cxn modelId="{619FC3B7-28CB-4BCC-B411-F0744FFB5FFD}" srcId="{8E74061D-D1E8-47C4-97A2-B16D1EEA1F71}" destId="{207BF4F5-C6CC-4ADB-9C77-623BAF322F2C}" srcOrd="7" destOrd="0" parTransId="{8EA3A14F-409C-42F7-9EF6-9152DFBD1B46}" sibTransId="{D8585582-18B2-4D20-BAE8-A39687546E0E}"/>
    <dgm:cxn modelId="{C9FF1236-83CB-4E2C-B006-230129164053}" type="presOf" srcId="{0524998A-3B6E-4DF4-B84B-4FADCC3C8615}" destId="{7A2A587E-0B2C-4042-948A-DFBFFABEBABA}" srcOrd="0" destOrd="0" presId="urn:microsoft.com/office/officeart/2005/8/layout/bProcess4"/>
    <dgm:cxn modelId="{C5A4B28E-F50E-426C-AC5E-2C7547F48309}" type="presOf" srcId="{96FC56D2-25F4-4498-A161-D27C71FB9B26}" destId="{5AC4DFDC-9951-4B01-9132-B791F2D0759B}" srcOrd="0" destOrd="0" presId="urn:microsoft.com/office/officeart/2005/8/layout/bProcess4"/>
    <dgm:cxn modelId="{4617B15F-BB87-46A1-AEA7-1760297C8B6A}" type="presOf" srcId="{573BC0E2-0A08-4F51-9779-6E69B1436D19}" destId="{472A61A4-3FA8-475F-A4C9-E794F0F94448}" srcOrd="0" destOrd="0" presId="urn:microsoft.com/office/officeart/2005/8/layout/bProcess4"/>
    <dgm:cxn modelId="{55CCB312-B9A6-4963-B503-FCFBF8599914}" type="presOf" srcId="{D8585582-18B2-4D20-BAE8-A39687546E0E}" destId="{71CBC1D2-97F1-4DCA-A0E4-9D80EBB9D97C}" srcOrd="0" destOrd="0" presId="urn:microsoft.com/office/officeart/2005/8/layout/bProcess4"/>
    <dgm:cxn modelId="{12C0DEF6-4461-4515-B965-0CF13DAEB7D7}" type="presOf" srcId="{B73F045D-17FE-4951-9569-DDA9A81B016A}" destId="{B80C6063-11F6-4942-BA47-48710D395C44}" srcOrd="0" destOrd="0" presId="urn:microsoft.com/office/officeart/2005/8/layout/bProcess4"/>
    <dgm:cxn modelId="{A24156B7-70DF-4213-9DBF-AAF0FF8A6531}" srcId="{8E74061D-D1E8-47C4-97A2-B16D1EEA1F71}" destId="{E0A795BC-6BE6-468D-8324-E1DFBC19FB76}" srcOrd="6" destOrd="0" parTransId="{500703B8-666D-4D2D-A129-8D8CD29CC0F8}" sibTransId="{ECF38100-F8C0-444D-B7F8-94D5EB378A55}"/>
    <dgm:cxn modelId="{1A0F9EE6-C064-45DF-906B-0D64673A7D54}" srcId="{8E74061D-D1E8-47C4-97A2-B16D1EEA1F71}" destId="{29BACB61-05D4-4099-9C0E-C38AB849AA97}" srcOrd="8" destOrd="0" parTransId="{16043060-DB25-4A90-B61B-2754479223AF}" sibTransId="{9ABA9ECE-87C0-475F-AE8F-8C1943EC8BE1}"/>
    <dgm:cxn modelId="{655DD022-BB0C-40DE-BD9C-61D11F0412F7}" type="presOf" srcId="{8E74061D-D1E8-47C4-97A2-B16D1EEA1F71}" destId="{8DBA6EA9-6F6E-430E-8888-677BE0E39E23}" srcOrd="0" destOrd="0" presId="urn:microsoft.com/office/officeart/2005/8/layout/bProcess4"/>
    <dgm:cxn modelId="{4E74B2B2-E8E0-4921-8F39-514769B87894}" type="presOf" srcId="{68DF644C-CD4F-40FB-A83C-DF097C356EC2}" destId="{7E5651A2-F392-44ED-A012-311266B0206D}" srcOrd="0" destOrd="0" presId="urn:microsoft.com/office/officeart/2005/8/layout/bProcess4"/>
    <dgm:cxn modelId="{A758B50C-3C46-4E32-B9B9-9A414F76C5AF}" srcId="{8E74061D-D1E8-47C4-97A2-B16D1EEA1F71}" destId="{589B644B-9BCC-4361-9B74-7895E24A3450}" srcOrd="0" destOrd="0" parTransId="{63BA33EC-9362-4279-8ABD-5DFD6B4ECC08}" sibTransId="{483E40C3-0319-42C5-AC39-08FB024B8734}"/>
    <dgm:cxn modelId="{7D6118E2-3D22-4572-9BD3-404AF31EEEFC}" srcId="{8E74061D-D1E8-47C4-97A2-B16D1EEA1F71}" destId="{0524998A-3B6E-4DF4-B84B-4FADCC3C8615}" srcOrd="4" destOrd="0" parTransId="{77FCF93C-795B-4F23-9042-CC19BF4C24F8}" sibTransId="{87D20363-37DC-47B1-A5F2-9C85D7CF9293}"/>
    <dgm:cxn modelId="{5CCF04BC-FAA4-4DB5-A500-1F95497C1E22}" srcId="{8E74061D-D1E8-47C4-97A2-B16D1EEA1F71}" destId="{CAA00F5D-3D5D-4DED-B441-8F0F30DA5FA7}" srcOrd="3" destOrd="0" parTransId="{E164ABAA-432D-47B8-8C4C-A23554394DB7}" sibTransId="{68DF644C-CD4F-40FB-A83C-DF097C356EC2}"/>
    <dgm:cxn modelId="{99AA0CB4-CEBA-4093-B673-8B19AF10FA8B}" type="presOf" srcId="{CAA00F5D-3D5D-4DED-B441-8F0F30DA5FA7}" destId="{F7581E38-13BA-4626-AB62-562BAD195C4B}" srcOrd="0" destOrd="0" presId="urn:microsoft.com/office/officeart/2005/8/layout/bProcess4"/>
    <dgm:cxn modelId="{131FDF6F-36CC-4275-9705-A2741DA3E009}" type="presParOf" srcId="{8DBA6EA9-6F6E-430E-8888-677BE0E39E23}" destId="{8917F13D-DC8B-462F-B807-ACD05A005BD8}" srcOrd="0" destOrd="0" presId="urn:microsoft.com/office/officeart/2005/8/layout/bProcess4"/>
    <dgm:cxn modelId="{6A3865D2-3421-4FD4-81B5-C1D2FCFB3FEE}" type="presParOf" srcId="{8917F13D-DC8B-462F-B807-ACD05A005BD8}" destId="{E3CBDF74-A275-4845-81CF-F94533002031}" srcOrd="0" destOrd="0" presId="urn:microsoft.com/office/officeart/2005/8/layout/bProcess4"/>
    <dgm:cxn modelId="{18C23324-F563-4E96-ACA0-720E6FC98CB6}" type="presParOf" srcId="{8917F13D-DC8B-462F-B807-ACD05A005BD8}" destId="{C854DB3A-79C2-4D6F-8B61-EBFA3EEBF2E7}" srcOrd="1" destOrd="0" presId="urn:microsoft.com/office/officeart/2005/8/layout/bProcess4"/>
    <dgm:cxn modelId="{D3DE742D-116A-46EF-8AB8-1572031FA4DA}" type="presParOf" srcId="{8DBA6EA9-6F6E-430E-8888-677BE0E39E23}" destId="{F757669A-3988-457A-99FC-12253A199791}" srcOrd="1" destOrd="0" presId="urn:microsoft.com/office/officeart/2005/8/layout/bProcess4"/>
    <dgm:cxn modelId="{0446090D-7B19-4D04-8E47-90243AEEE5AE}" type="presParOf" srcId="{8DBA6EA9-6F6E-430E-8888-677BE0E39E23}" destId="{C0334CE5-BC8D-4BB6-95F4-DE1D8E001242}" srcOrd="2" destOrd="0" presId="urn:microsoft.com/office/officeart/2005/8/layout/bProcess4"/>
    <dgm:cxn modelId="{0FE855D5-91B4-4A32-A3F8-B7AAA14773A8}" type="presParOf" srcId="{C0334CE5-BC8D-4BB6-95F4-DE1D8E001242}" destId="{C0140AE1-418A-4DC3-81ED-F80A8A7EA9F8}" srcOrd="0" destOrd="0" presId="urn:microsoft.com/office/officeart/2005/8/layout/bProcess4"/>
    <dgm:cxn modelId="{9334EDDD-005E-4D25-BBBA-246764300CD0}" type="presParOf" srcId="{C0334CE5-BC8D-4BB6-95F4-DE1D8E001242}" destId="{20E52D35-266F-43EC-A1C1-76EE214D3C55}" srcOrd="1" destOrd="0" presId="urn:microsoft.com/office/officeart/2005/8/layout/bProcess4"/>
    <dgm:cxn modelId="{CAA75148-1E9E-4F3D-ADB8-39150123AF0D}" type="presParOf" srcId="{8DBA6EA9-6F6E-430E-8888-677BE0E39E23}" destId="{9687287A-CA2D-402C-99FE-0F54B73C949E}" srcOrd="3" destOrd="0" presId="urn:microsoft.com/office/officeart/2005/8/layout/bProcess4"/>
    <dgm:cxn modelId="{2E7973B6-0460-4C4C-B0FE-674AACA02844}" type="presParOf" srcId="{8DBA6EA9-6F6E-430E-8888-677BE0E39E23}" destId="{EAD71DF0-4E8D-406D-8A72-90B654C99809}" srcOrd="4" destOrd="0" presId="urn:microsoft.com/office/officeart/2005/8/layout/bProcess4"/>
    <dgm:cxn modelId="{958AEFBF-CAB4-4C58-B60F-32C27D06F4E6}" type="presParOf" srcId="{EAD71DF0-4E8D-406D-8A72-90B654C99809}" destId="{228A8E77-5114-4474-922B-01B08B11C940}" srcOrd="0" destOrd="0" presId="urn:microsoft.com/office/officeart/2005/8/layout/bProcess4"/>
    <dgm:cxn modelId="{55F727D1-168D-4ED9-BAAC-D9A75478400A}" type="presParOf" srcId="{EAD71DF0-4E8D-406D-8A72-90B654C99809}" destId="{B80C6063-11F6-4942-BA47-48710D395C44}" srcOrd="1" destOrd="0" presId="urn:microsoft.com/office/officeart/2005/8/layout/bProcess4"/>
    <dgm:cxn modelId="{B7A6C569-C59B-4FA2-9B0A-21893754C6CD}" type="presParOf" srcId="{8DBA6EA9-6F6E-430E-8888-677BE0E39E23}" destId="{255112A6-726A-46AF-9137-CA66F0CAD166}" srcOrd="5" destOrd="0" presId="urn:microsoft.com/office/officeart/2005/8/layout/bProcess4"/>
    <dgm:cxn modelId="{EBCE65D9-93E3-421B-874A-D9AEFC001AC4}" type="presParOf" srcId="{8DBA6EA9-6F6E-430E-8888-677BE0E39E23}" destId="{6163D71F-209C-4752-B2AC-D0CC675B08CB}" srcOrd="6" destOrd="0" presId="urn:microsoft.com/office/officeart/2005/8/layout/bProcess4"/>
    <dgm:cxn modelId="{C0400642-9989-40BC-893B-3D03DD494DAA}" type="presParOf" srcId="{6163D71F-209C-4752-B2AC-D0CC675B08CB}" destId="{1E03A223-69B3-4D57-AAAE-68717602C09B}" srcOrd="0" destOrd="0" presId="urn:microsoft.com/office/officeart/2005/8/layout/bProcess4"/>
    <dgm:cxn modelId="{2FA9F719-D8C3-4C8F-BB57-BDC9D85A9064}" type="presParOf" srcId="{6163D71F-209C-4752-B2AC-D0CC675B08CB}" destId="{F7581E38-13BA-4626-AB62-562BAD195C4B}" srcOrd="1" destOrd="0" presId="urn:microsoft.com/office/officeart/2005/8/layout/bProcess4"/>
    <dgm:cxn modelId="{4E764E13-F44B-46F3-9028-A5969B3E82E3}" type="presParOf" srcId="{8DBA6EA9-6F6E-430E-8888-677BE0E39E23}" destId="{7E5651A2-F392-44ED-A012-311266B0206D}" srcOrd="7" destOrd="0" presId="urn:microsoft.com/office/officeart/2005/8/layout/bProcess4"/>
    <dgm:cxn modelId="{BF4DF18A-CF88-4351-A40B-2787FA08737B}" type="presParOf" srcId="{8DBA6EA9-6F6E-430E-8888-677BE0E39E23}" destId="{8F8B2C02-931F-47B8-B08B-60B3A9F3EDF5}" srcOrd="8" destOrd="0" presId="urn:microsoft.com/office/officeart/2005/8/layout/bProcess4"/>
    <dgm:cxn modelId="{E9600DB9-5954-4A17-AD52-6B12702362DD}" type="presParOf" srcId="{8F8B2C02-931F-47B8-B08B-60B3A9F3EDF5}" destId="{C2738931-A6CC-4EF5-A90C-699009B1D8A8}" srcOrd="0" destOrd="0" presId="urn:microsoft.com/office/officeart/2005/8/layout/bProcess4"/>
    <dgm:cxn modelId="{E2A351C1-3ECD-4DF0-895C-9A4CDFAD7234}" type="presParOf" srcId="{8F8B2C02-931F-47B8-B08B-60B3A9F3EDF5}" destId="{7A2A587E-0B2C-4042-948A-DFBFFABEBABA}" srcOrd="1" destOrd="0" presId="urn:microsoft.com/office/officeart/2005/8/layout/bProcess4"/>
    <dgm:cxn modelId="{15286EBA-E366-49E4-8091-B79FD5D57568}" type="presParOf" srcId="{8DBA6EA9-6F6E-430E-8888-677BE0E39E23}" destId="{957DDAF0-470E-48F8-B83B-9A8CF334EE27}" srcOrd="9" destOrd="0" presId="urn:microsoft.com/office/officeart/2005/8/layout/bProcess4"/>
    <dgm:cxn modelId="{F7A183BC-C20B-4F4D-A4BA-EC66CF941256}" type="presParOf" srcId="{8DBA6EA9-6F6E-430E-8888-677BE0E39E23}" destId="{DD32BB42-795B-4F5F-B83E-76B883C5ADD7}" srcOrd="10" destOrd="0" presId="urn:microsoft.com/office/officeart/2005/8/layout/bProcess4"/>
    <dgm:cxn modelId="{E85C3846-3BDA-4063-8943-240DAD8707C2}" type="presParOf" srcId="{DD32BB42-795B-4F5F-B83E-76B883C5ADD7}" destId="{CD7A18A3-9A08-4D31-8816-575A5C2BD559}" srcOrd="0" destOrd="0" presId="urn:microsoft.com/office/officeart/2005/8/layout/bProcess4"/>
    <dgm:cxn modelId="{010DDF1C-BBBD-43E7-A7C8-2B69F34C4106}" type="presParOf" srcId="{DD32BB42-795B-4F5F-B83E-76B883C5ADD7}" destId="{472A61A4-3FA8-475F-A4C9-E794F0F94448}" srcOrd="1" destOrd="0" presId="urn:microsoft.com/office/officeart/2005/8/layout/bProcess4"/>
    <dgm:cxn modelId="{A96EBF7C-1D48-43DC-A226-95F8A1C0E98C}" type="presParOf" srcId="{8DBA6EA9-6F6E-430E-8888-677BE0E39E23}" destId="{5AC4DFDC-9951-4B01-9132-B791F2D0759B}" srcOrd="11" destOrd="0" presId="urn:microsoft.com/office/officeart/2005/8/layout/bProcess4"/>
    <dgm:cxn modelId="{3FFA29B0-8427-41E5-ADB5-FF6344A3690D}" type="presParOf" srcId="{8DBA6EA9-6F6E-430E-8888-677BE0E39E23}" destId="{0D025801-3BE9-452B-A07D-4847ADD1779E}" srcOrd="12" destOrd="0" presId="urn:microsoft.com/office/officeart/2005/8/layout/bProcess4"/>
    <dgm:cxn modelId="{1A0A08CE-E084-4CD6-B366-B6B42DA91356}" type="presParOf" srcId="{0D025801-3BE9-452B-A07D-4847ADD1779E}" destId="{B3C4DBB6-2F2C-4BAE-9E29-FC0211FE5C35}" srcOrd="0" destOrd="0" presId="urn:microsoft.com/office/officeart/2005/8/layout/bProcess4"/>
    <dgm:cxn modelId="{5576D97A-5D6E-47F8-8D72-AE4350D01EEC}" type="presParOf" srcId="{0D025801-3BE9-452B-A07D-4847ADD1779E}" destId="{3AB42F58-707A-4C70-A344-D4918EB5AD98}" srcOrd="1" destOrd="0" presId="urn:microsoft.com/office/officeart/2005/8/layout/bProcess4"/>
    <dgm:cxn modelId="{36B99EE9-5F59-4F29-80F9-15E6D591BCD7}" type="presParOf" srcId="{8DBA6EA9-6F6E-430E-8888-677BE0E39E23}" destId="{D4284FE2-4A9B-4F09-9180-5FA8734199E7}" srcOrd="13" destOrd="0" presId="urn:microsoft.com/office/officeart/2005/8/layout/bProcess4"/>
    <dgm:cxn modelId="{AF6B9568-3FA6-4EFF-902C-016C7BF58386}" type="presParOf" srcId="{8DBA6EA9-6F6E-430E-8888-677BE0E39E23}" destId="{840749F0-C60B-470A-9193-09FF1F7E0348}" srcOrd="14" destOrd="0" presId="urn:microsoft.com/office/officeart/2005/8/layout/bProcess4"/>
    <dgm:cxn modelId="{7A734317-6E65-4538-9445-7414E93636A3}" type="presParOf" srcId="{840749F0-C60B-470A-9193-09FF1F7E0348}" destId="{76E06852-79BF-4166-95BA-AD0D8D5F7CCA}" srcOrd="0" destOrd="0" presId="urn:microsoft.com/office/officeart/2005/8/layout/bProcess4"/>
    <dgm:cxn modelId="{FE11800A-E971-4E01-AD42-54418B57D7A5}" type="presParOf" srcId="{840749F0-C60B-470A-9193-09FF1F7E0348}" destId="{A4916BBE-3AD8-45B3-A921-AF4BE36A8D44}" srcOrd="1" destOrd="0" presId="urn:microsoft.com/office/officeart/2005/8/layout/bProcess4"/>
    <dgm:cxn modelId="{17CC721A-8CB4-470D-BD7E-E5EDB3527B71}" type="presParOf" srcId="{8DBA6EA9-6F6E-430E-8888-677BE0E39E23}" destId="{71CBC1D2-97F1-4DCA-A0E4-9D80EBB9D97C}" srcOrd="15" destOrd="0" presId="urn:microsoft.com/office/officeart/2005/8/layout/bProcess4"/>
    <dgm:cxn modelId="{16709AE3-F61B-4529-AB75-4A7B58F8D4DC}" type="presParOf" srcId="{8DBA6EA9-6F6E-430E-8888-677BE0E39E23}" destId="{97A6F6D6-1CB7-4DC1-BAD3-BAADA7C05087}" srcOrd="16" destOrd="0" presId="urn:microsoft.com/office/officeart/2005/8/layout/bProcess4"/>
    <dgm:cxn modelId="{EFA6808E-7196-4CD7-A711-1B8490D687B4}" type="presParOf" srcId="{97A6F6D6-1CB7-4DC1-BAD3-BAADA7C05087}" destId="{D5CB10F8-DC20-4DE7-8D9A-FE77C07AC48F}" srcOrd="0" destOrd="0" presId="urn:microsoft.com/office/officeart/2005/8/layout/bProcess4"/>
    <dgm:cxn modelId="{860DEC1E-38FB-4768-9BC7-5473B89754DA}" type="presParOf" srcId="{97A6F6D6-1CB7-4DC1-BAD3-BAADA7C05087}" destId="{71883255-8DEE-4753-B72B-78EF4CAE886C}"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7669A-3988-457A-99FC-12253A199791}">
      <dsp:nvSpPr>
        <dsp:cNvPr id="0" name=""/>
        <dsp:cNvSpPr/>
      </dsp:nvSpPr>
      <dsp:spPr>
        <a:xfrm rot="5400000">
          <a:off x="-407942" y="1551337"/>
          <a:ext cx="1799663" cy="21713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854DB3A-79C2-4D6F-8B61-EBFA3EEBF2E7}">
      <dsp:nvSpPr>
        <dsp:cNvPr id="0" name=""/>
        <dsp:cNvSpPr/>
      </dsp:nvSpPr>
      <dsp:spPr>
        <a:xfrm>
          <a:off x="4445" y="400414"/>
          <a:ext cx="2412652" cy="1447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t>Fall 2017: </a:t>
          </a:r>
          <a:r>
            <a:rPr lang="en-US" sz="1400" b="0" i="0" kern="1200" dirty="0" smtClean="0"/>
            <a:t>Quality Initiative Project final report submitted</a:t>
          </a:r>
          <a:endParaRPr lang="en-US" sz="1400" kern="1200" dirty="0"/>
        </a:p>
      </dsp:txBody>
      <dsp:txXfrm>
        <a:off x="46843" y="442812"/>
        <a:ext cx="2327856" cy="1362795"/>
      </dsp:txXfrm>
    </dsp:sp>
    <dsp:sp modelId="{9687287A-CA2D-402C-99FE-0F54B73C949E}">
      <dsp:nvSpPr>
        <dsp:cNvPr id="0" name=""/>
        <dsp:cNvSpPr/>
      </dsp:nvSpPr>
      <dsp:spPr>
        <a:xfrm rot="5400000">
          <a:off x="-407942" y="3360826"/>
          <a:ext cx="1799663" cy="21713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E52D35-266F-43EC-A1C1-76EE214D3C55}">
      <dsp:nvSpPr>
        <dsp:cNvPr id="0" name=""/>
        <dsp:cNvSpPr/>
      </dsp:nvSpPr>
      <dsp:spPr>
        <a:xfrm>
          <a:off x="4445" y="2209903"/>
          <a:ext cx="2412652" cy="1447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t>Spring 2018: </a:t>
          </a:r>
          <a:r>
            <a:rPr lang="en-US" sz="1400" b="0" i="0" kern="1200" dirty="0" smtClean="0"/>
            <a:t>Quality Initiative Project final report approved (January 17, 2018) Assurance argument criterion working groups convened + Federal Compliance team convened</a:t>
          </a:r>
          <a:endParaRPr lang="en-US" sz="1400" b="0" i="0" kern="1200" dirty="0"/>
        </a:p>
      </dsp:txBody>
      <dsp:txXfrm>
        <a:off x="46843" y="2252301"/>
        <a:ext cx="2327856" cy="1362795"/>
      </dsp:txXfrm>
    </dsp:sp>
    <dsp:sp modelId="{255112A6-726A-46AF-9137-CA66F0CAD166}">
      <dsp:nvSpPr>
        <dsp:cNvPr id="0" name=""/>
        <dsp:cNvSpPr/>
      </dsp:nvSpPr>
      <dsp:spPr>
        <a:xfrm>
          <a:off x="496802" y="4265571"/>
          <a:ext cx="3199001" cy="21713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0C6063-11F6-4942-BA47-48710D395C44}">
      <dsp:nvSpPr>
        <dsp:cNvPr id="0" name=""/>
        <dsp:cNvSpPr/>
      </dsp:nvSpPr>
      <dsp:spPr>
        <a:xfrm>
          <a:off x="4445" y="4019393"/>
          <a:ext cx="2412652" cy="1447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t>Fall 2018-Spring 2019: </a:t>
          </a:r>
          <a:r>
            <a:rPr lang="en-US" sz="1400" b="0" i="0" kern="1200" dirty="0" smtClean="0"/>
            <a:t>Criterion working groups prepare assurance argument +</a:t>
          </a:r>
          <a:br>
            <a:rPr lang="en-US" sz="1400" b="0" i="0" kern="1200" dirty="0" smtClean="0"/>
          </a:br>
          <a:r>
            <a:rPr lang="en-US" sz="1400" b="0" i="0" kern="1200" dirty="0" smtClean="0"/>
            <a:t>Federal Compliance team prepares report</a:t>
          </a:r>
          <a:endParaRPr lang="en-US" sz="1400" b="0" i="0" kern="1200" dirty="0"/>
        </a:p>
      </dsp:txBody>
      <dsp:txXfrm>
        <a:off x="46843" y="4061791"/>
        <a:ext cx="2327856" cy="1362795"/>
      </dsp:txXfrm>
    </dsp:sp>
    <dsp:sp modelId="{7E5651A2-F392-44ED-A012-311266B0206D}">
      <dsp:nvSpPr>
        <dsp:cNvPr id="0" name=""/>
        <dsp:cNvSpPr/>
      </dsp:nvSpPr>
      <dsp:spPr>
        <a:xfrm rot="16200000">
          <a:off x="2800885" y="3360826"/>
          <a:ext cx="1799663" cy="21713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581E38-13BA-4626-AB62-562BAD195C4B}">
      <dsp:nvSpPr>
        <dsp:cNvPr id="0" name=""/>
        <dsp:cNvSpPr/>
      </dsp:nvSpPr>
      <dsp:spPr>
        <a:xfrm>
          <a:off x="3213273" y="4019393"/>
          <a:ext cx="2412652" cy="1447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t>May 31, 2019: </a:t>
          </a:r>
          <a:r>
            <a:rPr lang="en-US" sz="1400" b="0" i="0" kern="1200" dirty="0" smtClean="0"/>
            <a:t>Assurance argument and Federal Compliance report due to Reaccreditation Leadership Team</a:t>
          </a:r>
          <a:endParaRPr lang="en-US" sz="1400" b="0" i="0" kern="1200" dirty="0"/>
        </a:p>
      </dsp:txBody>
      <dsp:txXfrm>
        <a:off x="3255671" y="4061791"/>
        <a:ext cx="2327856" cy="1362795"/>
      </dsp:txXfrm>
    </dsp:sp>
    <dsp:sp modelId="{957DDAF0-470E-48F8-B83B-9A8CF334EE27}">
      <dsp:nvSpPr>
        <dsp:cNvPr id="0" name=""/>
        <dsp:cNvSpPr/>
      </dsp:nvSpPr>
      <dsp:spPr>
        <a:xfrm rot="16200000">
          <a:off x="2800885" y="1551337"/>
          <a:ext cx="1799663" cy="21713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2A587E-0B2C-4042-948A-DFBFFABEBABA}">
      <dsp:nvSpPr>
        <dsp:cNvPr id="0" name=""/>
        <dsp:cNvSpPr/>
      </dsp:nvSpPr>
      <dsp:spPr>
        <a:xfrm>
          <a:off x="3213273" y="2209903"/>
          <a:ext cx="2412652" cy="1447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t>June-September 2019: </a:t>
          </a:r>
          <a:r>
            <a:rPr lang="en-US" sz="1400" b="0" i="0" kern="1200" dirty="0" smtClean="0"/>
            <a:t>Final review and editing of documents</a:t>
          </a:r>
          <a:endParaRPr lang="en-US" sz="1400" b="0" i="0" kern="1200" dirty="0"/>
        </a:p>
      </dsp:txBody>
      <dsp:txXfrm>
        <a:off x="3255671" y="2252301"/>
        <a:ext cx="2327856" cy="1362795"/>
      </dsp:txXfrm>
    </dsp:sp>
    <dsp:sp modelId="{5AC4DFDC-9951-4B01-9132-B791F2D0759B}">
      <dsp:nvSpPr>
        <dsp:cNvPr id="0" name=""/>
        <dsp:cNvSpPr/>
      </dsp:nvSpPr>
      <dsp:spPr>
        <a:xfrm>
          <a:off x="3705630" y="646592"/>
          <a:ext cx="3199001" cy="21713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2A61A4-3FA8-475F-A4C9-E794F0F94448}">
      <dsp:nvSpPr>
        <dsp:cNvPr id="0" name=""/>
        <dsp:cNvSpPr/>
      </dsp:nvSpPr>
      <dsp:spPr>
        <a:xfrm>
          <a:off x="3213273" y="400414"/>
          <a:ext cx="2412652" cy="1447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t>October-November 2019: </a:t>
          </a:r>
          <a:r>
            <a:rPr lang="en-US" sz="1400" b="0" i="0" kern="1200" dirty="0" smtClean="0"/>
            <a:t>Public comment period on assurance argument</a:t>
          </a:r>
          <a:endParaRPr lang="en-US" sz="1400" b="0" i="0" kern="1200" dirty="0"/>
        </a:p>
      </dsp:txBody>
      <dsp:txXfrm>
        <a:off x="3255671" y="442812"/>
        <a:ext cx="2327856" cy="1362795"/>
      </dsp:txXfrm>
    </dsp:sp>
    <dsp:sp modelId="{D4284FE2-4A9B-4F09-9180-5FA8734199E7}">
      <dsp:nvSpPr>
        <dsp:cNvPr id="0" name=""/>
        <dsp:cNvSpPr/>
      </dsp:nvSpPr>
      <dsp:spPr>
        <a:xfrm rot="5400000">
          <a:off x="6009713" y="1551337"/>
          <a:ext cx="1799663" cy="21713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B42F58-707A-4C70-A344-D4918EB5AD98}">
      <dsp:nvSpPr>
        <dsp:cNvPr id="0" name=""/>
        <dsp:cNvSpPr/>
      </dsp:nvSpPr>
      <dsp:spPr>
        <a:xfrm>
          <a:off x="6422101" y="400414"/>
          <a:ext cx="2412652" cy="1447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t>January 2020: </a:t>
          </a:r>
          <a:r>
            <a:rPr lang="en-US" sz="1400" b="0" i="0" kern="1200" dirty="0" smtClean="0"/>
            <a:t>HLC survey of University of Illinois at Urbana-Champaign students</a:t>
          </a:r>
          <a:br>
            <a:rPr lang="en-US" sz="1400" b="0" i="0" kern="1200" dirty="0" smtClean="0"/>
          </a:br>
          <a:r>
            <a:rPr lang="en-US" sz="1400" b="0" i="0" kern="1200" dirty="0" smtClean="0"/>
            <a:t>Submit assurance argument and Federal Compliance report</a:t>
          </a:r>
          <a:endParaRPr lang="en-US" sz="1400" b="0" i="0" kern="1200" dirty="0"/>
        </a:p>
      </dsp:txBody>
      <dsp:txXfrm>
        <a:off x="6464499" y="442812"/>
        <a:ext cx="2327856" cy="1362795"/>
      </dsp:txXfrm>
    </dsp:sp>
    <dsp:sp modelId="{71CBC1D2-97F1-4DCA-A0E4-9D80EBB9D97C}">
      <dsp:nvSpPr>
        <dsp:cNvPr id="0" name=""/>
        <dsp:cNvSpPr/>
      </dsp:nvSpPr>
      <dsp:spPr>
        <a:xfrm rot="5400000">
          <a:off x="6009713" y="3360826"/>
          <a:ext cx="1799663" cy="21713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916BBE-3AD8-45B3-A921-AF4BE36A8D44}">
      <dsp:nvSpPr>
        <dsp:cNvPr id="0" name=""/>
        <dsp:cNvSpPr/>
      </dsp:nvSpPr>
      <dsp:spPr>
        <a:xfrm>
          <a:off x="6422101" y="2209903"/>
          <a:ext cx="2412652" cy="1447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t>Early March 2020: </a:t>
          </a:r>
          <a:r>
            <a:rPr lang="en-US" sz="1400" b="0" i="0" kern="1200" dirty="0" smtClean="0"/>
            <a:t>Final schedule for site visit determined</a:t>
          </a:r>
          <a:endParaRPr lang="en-US" sz="1400" b="0" i="0" kern="1200" dirty="0"/>
        </a:p>
      </dsp:txBody>
      <dsp:txXfrm>
        <a:off x="6464499" y="2252301"/>
        <a:ext cx="2327856" cy="1362795"/>
      </dsp:txXfrm>
    </dsp:sp>
    <dsp:sp modelId="{71883255-8DEE-4753-B72B-78EF4CAE886C}">
      <dsp:nvSpPr>
        <dsp:cNvPr id="0" name=""/>
        <dsp:cNvSpPr/>
      </dsp:nvSpPr>
      <dsp:spPr>
        <a:xfrm>
          <a:off x="6422101" y="4019393"/>
          <a:ext cx="2412652" cy="1447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t>March 30-31, 2020: </a:t>
          </a:r>
          <a:r>
            <a:rPr lang="en-US" sz="1400" b="0" i="0" kern="1200" dirty="0" smtClean="0"/>
            <a:t>Comprehensive site visit by Higher Learning Commission Peer Review Team</a:t>
          </a:r>
          <a:endParaRPr lang="en-US" sz="1400" b="0" i="0" kern="1200" dirty="0"/>
        </a:p>
      </dsp:txBody>
      <dsp:txXfrm>
        <a:off x="6464499" y="4061791"/>
        <a:ext cx="2327856" cy="1362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7669A-3988-457A-99FC-12253A199791}">
      <dsp:nvSpPr>
        <dsp:cNvPr id="0" name=""/>
        <dsp:cNvSpPr/>
      </dsp:nvSpPr>
      <dsp:spPr>
        <a:xfrm rot="5400000">
          <a:off x="-407942" y="1551337"/>
          <a:ext cx="1799663" cy="2171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854DB3A-79C2-4D6F-8B61-EBFA3EEBF2E7}">
      <dsp:nvSpPr>
        <dsp:cNvPr id="0" name=""/>
        <dsp:cNvSpPr/>
      </dsp:nvSpPr>
      <dsp:spPr>
        <a:xfrm>
          <a:off x="4445" y="400414"/>
          <a:ext cx="2412652" cy="1447591"/>
        </a:xfrm>
        <a:prstGeom prst="roundRect">
          <a:avLst>
            <a:gd name="adj" fmla="val 1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lumMod val="85000"/>
                </a:schemeClr>
              </a:solidFill>
            </a:rPr>
            <a:t>Fall 2017: </a:t>
          </a:r>
          <a:r>
            <a:rPr lang="en-US" sz="1400" b="0" i="0" kern="1200" dirty="0" smtClean="0">
              <a:solidFill>
                <a:schemeClr val="bg1">
                  <a:lumMod val="85000"/>
                </a:schemeClr>
              </a:solidFill>
            </a:rPr>
            <a:t>Quality Initiative Project final report submitted</a:t>
          </a:r>
          <a:endParaRPr lang="en-US" sz="1400" kern="1200" dirty="0">
            <a:solidFill>
              <a:schemeClr val="bg1">
                <a:lumMod val="85000"/>
              </a:schemeClr>
            </a:solidFill>
          </a:endParaRPr>
        </a:p>
      </dsp:txBody>
      <dsp:txXfrm>
        <a:off x="46843" y="442812"/>
        <a:ext cx="2327856" cy="1362795"/>
      </dsp:txXfrm>
    </dsp:sp>
    <dsp:sp modelId="{9687287A-CA2D-402C-99FE-0F54B73C949E}">
      <dsp:nvSpPr>
        <dsp:cNvPr id="0" name=""/>
        <dsp:cNvSpPr/>
      </dsp:nvSpPr>
      <dsp:spPr>
        <a:xfrm rot="5400000">
          <a:off x="-407942" y="3360826"/>
          <a:ext cx="1799663" cy="2171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E52D35-266F-43EC-A1C1-76EE214D3C55}">
      <dsp:nvSpPr>
        <dsp:cNvPr id="0" name=""/>
        <dsp:cNvSpPr/>
      </dsp:nvSpPr>
      <dsp:spPr>
        <a:xfrm>
          <a:off x="4445" y="2209903"/>
          <a:ext cx="2412652" cy="1447591"/>
        </a:xfrm>
        <a:prstGeom prst="roundRect">
          <a:avLst>
            <a:gd name="adj" fmla="val 1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lumMod val="85000"/>
                </a:schemeClr>
              </a:solidFill>
            </a:rPr>
            <a:t>Spring 2018: </a:t>
          </a:r>
          <a:r>
            <a:rPr lang="en-US" sz="1400" b="0" i="0" kern="1200" dirty="0" smtClean="0">
              <a:solidFill>
                <a:schemeClr val="bg1">
                  <a:lumMod val="85000"/>
                </a:schemeClr>
              </a:solidFill>
            </a:rPr>
            <a:t>Quality Initiative Project final report approved (January 17, 2018) Assurance argument criterion working groups convened + Federal Compliance team convened</a:t>
          </a:r>
          <a:endParaRPr lang="en-US" sz="1400" b="0" i="0" kern="1200" dirty="0">
            <a:solidFill>
              <a:schemeClr val="bg1">
                <a:lumMod val="85000"/>
              </a:schemeClr>
            </a:solidFill>
          </a:endParaRPr>
        </a:p>
      </dsp:txBody>
      <dsp:txXfrm>
        <a:off x="46843" y="2252301"/>
        <a:ext cx="2327856" cy="1362795"/>
      </dsp:txXfrm>
    </dsp:sp>
    <dsp:sp modelId="{255112A6-726A-46AF-9137-CA66F0CAD166}">
      <dsp:nvSpPr>
        <dsp:cNvPr id="0" name=""/>
        <dsp:cNvSpPr/>
      </dsp:nvSpPr>
      <dsp:spPr>
        <a:xfrm>
          <a:off x="496802" y="4265571"/>
          <a:ext cx="3199001" cy="2171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0C6063-11F6-4942-BA47-48710D395C44}">
      <dsp:nvSpPr>
        <dsp:cNvPr id="0" name=""/>
        <dsp:cNvSpPr/>
      </dsp:nvSpPr>
      <dsp:spPr>
        <a:xfrm>
          <a:off x="4445" y="4019393"/>
          <a:ext cx="2412652" cy="1447591"/>
        </a:xfrm>
        <a:prstGeom prst="roundRect">
          <a:avLst>
            <a:gd name="adj" fmla="val 1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accent2"/>
              </a:solidFill>
            </a:rPr>
            <a:t>Fall 2018-Spring 2019: Criterion working groups prepare assurance argument + Federal Compliance team prepares report</a:t>
          </a:r>
          <a:endParaRPr lang="en-US" sz="1400" b="1" i="0" kern="1200" dirty="0">
            <a:solidFill>
              <a:schemeClr val="accent2"/>
            </a:solidFill>
          </a:endParaRPr>
        </a:p>
      </dsp:txBody>
      <dsp:txXfrm>
        <a:off x="46843" y="4061791"/>
        <a:ext cx="2327856" cy="1362795"/>
      </dsp:txXfrm>
    </dsp:sp>
    <dsp:sp modelId="{7E5651A2-F392-44ED-A012-311266B0206D}">
      <dsp:nvSpPr>
        <dsp:cNvPr id="0" name=""/>
        <dsp:cNvSpPr/>
      </dsp:nvSpPr>
      <dsp:spPr>
        <a:xfrm rot="16200000">
          <a:off x="2800885" y="3360826"/>
          <a:ext cx="1799663" cy="2171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581E38-13BA-4626-AB62-562BAD195C4B}">
      <dsp:nvSpPr>
        <dsp:cNvPr id="0" name=""/>
        <dsp:cNvSpPr/>
      </dsp:nvSpPr>
      <dsp:spPr>
        <a:xfrm>
          <a:off x="3213273" y="4019393"/>
          <a:ext cx="2412652" cy="1447591"/>
        </a:xfrm>
        <a:prstGeom prst="roundRect">
          <a:avLst>
            <a:gd name="adj" fmla="val 1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lumMod val="50000"/>
                </a:schemeClr>
              </a:solidFill>
            </a:rPr>
            <a:t>May 31, 2019: </a:t>
          </a:r>
          <a:r>
            <a:rPr lang="en-US" sz="1400" b="0" i="0" kern="1200" dirty="0" smtClean="0">
              <a:solidFill>
                <a:schemeClr val="bg1">
                  <a:lumMod val="50000"/>
                </a:schemeClr>
              </a:solidFill>
            </a:rPr>
            <a:t>Assurance argument and Federal Compliance report due to Reaccreditation Leadership Team</a:t>
          </a:r>
          <a:endParaRPr lang="en-US" sz="1400" b="0" i="0" kern="1200" dirty="0">
            <a:solidFill>
              <a:schemeClr val="bg1">
                <a:lumMod val="50000"/>
              </a:schemeClr>
            </a:solidFill>
          </a:endParaRPr>
        </a:p>
      </dsp:txBody>
      <dsp:txXfrm>
        <a:off x="3255671" y="4061791"/>
        <a:ext cx="2327856" cy="1362795"/>
      </dsp:txXfrm>
    </dsp:sp>
    <dsp:sp modelId="{957DDAF0-470E-48F8-B83B-9A8CF334EE27}">
      <dsp:nvSpPr>
        <dsp:cNvPr id="0" name=""/>
        <dsp:cNvSpPr/>
      </dsp:nvSpPr>
      <dsp:spPr>
        <a:xfrm rot="16200000">
          <a:off x="2800885" y="1551337"/>
          <a:ext cx="1799663" cy="2171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2A587E-0B2C-4042-948A-DFBFFABEBABA}">
      <dsp:nvSpPr>
        <dsp:cNvPr id="0" name=""/>
        <dsp:cNvSpPr/>
      </dsp:nvSpPr>
      <dsp:spPr>
        <a:xfrm>
          <a:off x="3213273" y="2209903"/>
          <a:ext cx="2412652" cy="1447591"/>
        </a:xfrm>
        <a:prstGeom prst="roundRect">
          <a:avLst>
            <a:gd name="adj" fmla="val 1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lumMod val="50000"/>
                </a:schemeClr>
              </a:solidFill>
            </a:rPr>
            <a:t>June-September 2019: </a:t>
          </a:r>
          <a:r>
            <a:rPr lang="en-US" sz="1400" b="0" i="0" kern="1200" dirty="0" smtClean="0">
              <a:solidFill>
                <a:schemeClr val="bg1">
                  <a:lumMod val="50000"/>
                </a:schemeClr>
              </a:solidFill>
            </a:rPr>
            <a:t>Final review and editing of documents</a:t>
          </a:r>
          <a:endParaRPr lang="en-US" sz="1400" b="0" i="0" kern="1200" dirty="0">
            <a:solidFill>
              <a:schemeClr val="bg1">
                <a:lumMod val="50000"/>
              </a:schemeClr>
            </a:solidFill>
          </a:endParaRPr>
        </a:p>
      </dsp:txBody>
      <dsp:txXfrm>
        <a:off x="3255671" y="2252301"/>
        <a:ext cx="2327856" cy="1362795"/>
      </dsp:txXfrm>
    </dsp:sp>
    <dsp:sp modelId="{5AC4DFDC-9951-4B01-9132-B791F2D0759B}">
      <dsp:nvSpPr>
        <dsp:cNvPr id="0" name=""/>
        <dsp:cNvSpPr/>
      </dsp:nvSpPr>
      <dsp:spPr>
        <a:xfrm>
          <a:off x="3705630" y="646592"/>
          <a:ext cx="3199001" cy="2171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2A61A4-3FA8-475F-A4C9-E794F0F94448}">
      <dsp:nvSpPr>
        <dsp:cNvPr id="0" name=""/>
        <dsp:cNvSpPr/>
      </dsp:nvSpPr>
      <dsp:spPr>
        <a:xfrm>
          <a:off x="3213273" y="400414"/>
          <a:ext cx="2412652" cy="1447591"/>
        </a:xfrm>
        <a:prstGeom prst="roundRect">
          <a:avLst>
            <a:gd name="adj" fmla="val 1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lumMod val="50000"/>
                </a:schemeClr>
              </a:solidFill>
            </a:rPr>
            <a:t>October-November 2019: </a:t>
          </a:r>
          <a:r>
            <a:rPr lang="en-US" sz="1400" b="0" i="0" kern="1200" dirty="0" smtClean="0">
              <a:solidFill>
                <a:schemeClr val="bg1">
                  <a:lumMod val="50000"/>
                </a:schemeClr>
              </a:solidFill>
            </a:rPr>
            <a:t>Public comment period on assurance argument</a:t>
          </a:r>
          <a:endParaRPr lang="en-US" sz="1400" b="0" i="0" kern="1200" dirty="0">
            <a:solidFill>
              <a:schemeClr val="bg1">
                <a:lumMod val="50000"/>
              </a:schemeClr>
            </a:solidFill>
          </a:endParaRPr>
        </a:p>
      </dsp:txBody>
      <dsp:txXfrm>
        <a:off x="3255671" y="442812"/>
        <a:ext cx="2327856" cy="1362795"/>
      </dsp:txXfrm>
    </dsp:sp>
    <dsp:sp modelId="{D4284FE2-4A9B-4F09-9180-5FA8734199E7}">
      <dsp:nvSpPr>
        <dsp:cNvPr id="0" name=""/>
        <dsp:cNvSpPr/>
      </dsp:nvSpPr>
      <dsp:spPr>
        <a:xfrm rot="5400000">
          <a:off x="6009713" y="1551337"/>
          <a:ext cx="1799663" cy="2171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B42F58-707A-4C70-A344-D4918EB5AD98}">
      <dsp:nvSpPr>
        <dsp:cNvPr id="0" name=""/>
        <dsp:cNvSpPr/>
      </dsp:nvSpPr>
      <dsp:spPr>
        <a:xfrm>
          <a:off x="6422101" y="400414"/>
          <a:ext cx="2412652" cy="1447591"/>
        </a:xfrm>
        <a:prstGeom prst="roundRect">
          <a:avLst>
            <a:gd name="adj" fmla="val 1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lumMod val="50000"/>
                </a:schemeClr>
              </a:solidFill>
            </a:rPr>
            <a:t>January 2020: </a:t>
          </a:r>
          <a:r>
            <a:rPr lang="en-US" sz="1400" b="0" i="0" kern="1200" dirty="0" smtClean="0">
              <a:solidFill>
                <a:schemeClr val="bg1">
                  <a:lumMod val="50000"/>
                </a:schemeClr>
              </a:solidFill>
            </a:rPr>
            <a:t>HLC survey of University of Illinois at Urbana-Champaign students</a:t>
          </a:r>
          <a:br>
            <a:rPr lang="en-US" sz="1400" b="0" i="0" kern="1200" dirty="0" smtClean="0">
              <a:solidFill>
                <a:schemeClr val="bg1">
                  <a:lumMod val="50000"/>
                </a:schemeClr>
              </a:solidFill>
            </a:rPr>
          </a:br>
          <a:r>
            <a:rPr lang="en-US" sz="1400" b="0" i="0" kern="1200" dirty="0" smtClean="0">
              <a:solidFill>
                <a:schemeClr val="bg1">
                  <a:lumMod val="50000"/>
                </a:schemeClr>
              </a:solidFill>
            </a:rPr>
            <a:t>Submit assurance argument and Federal Compliance report</a:t>
          </a:r>
          <a:endParaRPr lang="en-US" sz="1400" b="0" i="0" kern="1200" dirty="0">
            <a:solidFill>
              <a:schemeClr val="bg1">
                <a:lumMod val="50000"/>
              </a:schemeClr>
            </a:solidFill>
          </a:endParaRPr>
        </a:p>
      </dsp:txBody>
      <dsp:txXfrm>
        <a:off x="6464499" y="442812"/>
        <a:ext cx="2327856" cy="1362795"/>
      </dsp:txXfrm>
    </dsp:sp>
    <dsp:sp modelId="{71CBC1D2-97F1-4DCA-A0E4-9D80EBB9D97C}">
      <dsp:nvSpPr>
        <dsp:cNvPr id="0" name=""/>
        <dsp:cNvSpPr/>
      </dsp:nvSpPr>
      <dsp:spPr>
        <a:xfrm rot="5400000">
          <a:off x="6009713" y="3360826"/>
          <a:ext cx="1799663" cy="2171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916BBE-3AD8-45B3-A921-AF4BE36A8D44}">
      <dsp:nvSpPr>
        <dsp:cNvPr id="0" name=""/>
        <dsp:cNvSpPr/>
      </dsp:nvSpPr>
      <dsp:spPr>
        <a:xfrm>
          <a:off x="6422101" y="2209903"/>
          <a:ext cx="2412652" cy="1447591"/>
        </a:xfrm>
        <a:prstGeom prst="roundRect">
          <a:avLst>
            <a:gd name="adj" fmla="val 1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lumMod val="50000"/>
                </a:schemeClr>
              </a:solidFill>
            </a:rPr>
            <a:t>Early March 2020: </a:t>
          </a:r>
          <a:r>
            <a:rPr lang="en-US" sz="1400" b="0" i="0" kern="1200" dirty="0" smtClean="0">
              <a:solidFill>
                <a:schemeClr val="bg1">
                  <a:lumMod val="50000"/>
                </a:schemeClr>
              </a:solidFill>
            </a:rPr>
            <a:t>Final schedule for site visit determined</a:t>
          </a:r>
          <a:endParaRPr lang="en-US" sz="1400" b="0" i="0" kern="1200" dirty="0">
            <a:solidFill>
              <a:schemeClr val="bg1">
                <a:lumMod val="50000"/>
              </a:schemeClr>
            </a:solidFill>
          </a:endParaRPr>
        </a:p>
      </dsp:txBody>
      <dsp:txXfrm>
        <a:off x="6464499" y="2252301"/>
        <a:ext cx="2327856" cy="1362795"/>
      </dsp:txXfrm>
    </dsp:sp>
    <dsp:sp modelId="{71883255-8DEE-4753-B72B-78EF4CAE886C}">
      <dsp:nvSpPr>
        <dsp:cNvPr id="0" name=""/>
        <dsp:cNvSpPr/>
      </dsp:nvSpPr>
      <dsp:spPr>
        <a:xfrm>
          <a:off x="6422101" y="4019393"/>
          <a:ext cx="2412652" cy="1447591"/>
        </a:xfrm>
        <a:prstGeom prst="roundRect">
          <a:avLst>
            <a:gd name="adj" fmla="val 10000"/>
          </a:avLst>
        </a:prstGeom>
        <a:solidFill>
          <a:schemeClr val="lt1">
            <a:hueOff val="0"/>
            <a:satOff val="0"/>
            <a:lumOff val="0"/>
            <a:alphaOff val="0"/>
          </a:schemeClr>
        </a:solid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lumMod val="50000"/>
                </a:schemeClr>
              </a:solidFill>
            </a:rPr>
            <a:t>March 30-31, 2020: </a:t>
          </a:r>
          <a:r>
            <a:rPr lang="en-US" sz="1400" b="0" i="0" kern="1200" dirty="0" smtClean="0">
              <a:solidFill>
                <a:schemeClr val="bg1">
                  <a:lumMod val="50000"/>
                </a:schemeClr>
              </a:solidFill>
            </a:rPr>
            <a:t>Comprehensive site visit by Higher Learning Commission Peer Review Team</a:t>
          </a:r>
          <a:endParaRPr lang="en-US" sz="1400" b="0" i="0" kern="1200" dirty="0">
            <a:solidFill>
              <a:schemeClr val="bg1">
                <a:lumMod val="50000"/>
              </a:schemeClr>
            </a:solidFill>
          </a:endParaRPr>
        </a:p>
      </dsp:txBody>
      <dsp:txXfrm>
        <a:off x="6464499" y="4061791"/>
        <a:ext cx="2327856" cy="1362795"/>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9039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spTree>
    <p:extLst>
      <p:ext uri="{BB962C8B-B14F-4D97-AF65-F5344CB8AC3E}">
        <p14:creationId xmlns:p14="http://schemas.microsoft.com/office/powerpoint/2010/main" val="4016738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966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spTree>
    <p:extLst>
      <p:ext uri="{BB962C8B-B14F-4D97-AF65-F5344CB8AC3E}">
        <p14:creationId xmlns:p14="http://schemas.microsoft.com/office/powerpoint/2010/main" val="149918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spTree>
    <p:extLst>
      <p:ext uri="{BB962C8B-B14F-4D97-AF65-F5344CB8AC3E}">
        <p14:creationId xmlns:p14="http://schemas.microsoft.com/office/powerpoint/2010/main" val="38694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spTree>
    <p:extLst>
      <p:ext uri="{BB962C8B-B14F-4D97-AF65-F5344CB8AC3E}">
        <p14:creationId xmlns:p14="http://schemas.microsoft.com/office/powerpoint/2010/main" val="3289303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spTree>
    <p:extLst>
      <p:ext uri="{BB962C8B-B14F-4D97-AF65-F5344CB8AC3E}">
        <p14:creationId xmlns:p14="http://schemas.microsoft.com/office/powerpoint/2010/main" val="162251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D8BD707-D9CF-40AE-B4C6-C98DA3205C09}" type="datetimeFigureOut">
              <a:rPr lang="en-US" smtClean="0"/>
              <a:t>10/29/2018</a:t>
            </a:fld>
            <a:endParaRPr lang="en-US" smtClean="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spTree>
    <p:extLst>
      <p:ext uri="{BB962C8B-B14F-4D97-AF65-F5344CB8AC3E}">
        <p14:creationId xmlns:p14="http://schemas.microsoft.com/office/powerpoint/2010/main" val="1373544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spTree>
    <p:extLst>
      <p:ext uri="{BB962C8B-B14F-4D97-AF65-F5344CB8AC3E}">
        <p14:creationId xmlns:p14="http://schemas.microsoft.com/office/powerpoint/2010/main" val="3420546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spTree>
    <p:extLst>
      <p:ext uri="{BB962C8B-B14F-4D97-AF65-F5344CB8AC3E}">
        <p14:creationId xmlns:p14="http://schemas.microsoft.com/office/powerpoint/2010/main" val="86086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10/29/2018</a:t>
            </a:fld>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spTree>
    <p:extLst>
      <p:ext uri="{BB962C8B-B14F-4D97-AF65-F5344CB8AC3E}">
        <p14:creationId xmlns:p14="http://schemas.microsoft.com/office/powerpoint/2010/main" val="1198081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D8BD707-D9CF-40AE-B4C6-C98DA3205C09}" type="datetimeFigureOut">
              <a:rPr lang="en-US" smtClean="0"/>
              <a:t>10/29/2018</a:t>
            </a:fld>
            <a:endParaRPr lang="en-US" smtClean="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marL="64135">
              <a:lnSpc>
                <a:spcPct val="100000"/>
              </a:lnSpc>
            </a:pPr>
            <a:fld id="{81D60167-4931-47E6-BA6A-407CBD079E47}" type="slidenum">
              <a:rPr lang="en-US" sz="1100" spc="-10" smtClean="0">
                <a:solidFill>
                  <a:srgbClr val="F16221"/>
                </a:solidFill>
                <a:latin typeface="Arial"/>
                <a:cs typeface="Arial"/>
              </a:rPr>
              <a:t>‹#›</a:t>
            </a:fld>
            <a:endParaRPr lang="en-US" sz="1100">
              <a:latin typeface="Arial"/>
              <a:cs typeface="Arial"/>
            </a:endParaRP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077364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586478"/>
            <a:ext cx="9144000" cy="1815845"/>
          </a:xfrm>
          <a:custGeom>
            <a:avLst/>
            <a:gdLst/>
            <a:ahLst/>
            <a:cxnLst/>
            <a:rect l="l" t="t" r="r" b="b"/>
            <a:pathLst>
              <a:path w="9144000" h="1815846">
                <a:moveTo>
                  <a:pt x="0" y="1815846"/>
                </a:moveTo>
                <a:lnTo>
                  <a:pt x="9144000" y="1815846"/>
                </a:lnTo>
                <a:lnTo>
                  <a:pt x="9144000" y="0"/>
                </a:lnTo>
                <a:lnTo>
                  <a:pt x="0" y="0"/>
                </a:lnTo>
                <a:lnTo>
                  <a:pt x="0" y="1815846"/>
                </a:lnTo>
                <a:close/>
              </a:path>
            </a:pathLst>
          </a:custGeom>
          <a:solidFill>
            <a:srgbClr val="F16221"/>
          </a:solidFill>
        </p:spPr>
        <p:txBody>
          <a:bodyPr wrap="square" lIns="0" tIns="0" rIns="0" bIns="0" rtlCol="0">
            <a:noAutofit/>
          </a:bodyPr>
          <a:lstStyle/>
          <a:p>
            <a:endParaRPr/>
          </a:p>
        </p:txBody>
      </p:sp>
      <p:sp>
        <p:nvSpPr>
          <p:cNvPr id="3" name="object 3"/>
          <p:cNvSpPr/>
          <p:nvPr/>
        </p:nvSpPr>
        <p:spPr>
          <a:xfrm>
            <a:off x="0" y="355854"/>
            <a:ext cx="9144000" cy="433197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731012" y="5109208"/>
            <a:ext cx="7650988" cy="986791"/>
          </a:xfrm>
          <a:prstGeom prst="rect">
            <a:avLst/>
          </a:prstGeom>
        </p:spPr>
        <p:txBody>
          <a:bodyPr vert="horz" wrap="square" lIns="0" tIns="0" rIns="0" bIns="0" rtlCol="0">
            <a:noAutofit/>
          </a:bodyPr>
          <a:lstStyle/>
          <a:p>
            <a:pPr algn="ctr">
              <a:lnSpc>
                <a:spcPct val="100000"/>
              </a:lnSpc>
              <a:tabLst>
                <a:tab pos="1226185" algn="l"/>
                <a:tab pos="5059680" algn="l"/>
              </a:tabLst>
            </a:pPr>
            <a:r>
              <a:rPr lang="en-US" sz="3600" spc="235" dirty="0" smtClean="0">
                <a:solidFill>
                  <a:srgbClr val="FFFFFF"/>
                </a:solidFill>
                <a:cs typeface="Georgia"/>
              </a:rPr>
              <a:t>Reaccreditation and Illinois</a:t>
            </a:r>
          </a:p>
          <a:p>
            <a:pPr algn="ctr">
              <a:lnSpc>
                <a:spcPct val="100000"/>
              </a:lnSpc>
              <a:tabLst>
                <a:tab pos="1226185" algn="l"/>
                <a:tab pos="5059680" algn="l"/>
              </a:tabLst>
            </a:pPr>
            <a:r>
              <a:rPr lang="en-US" sz="1100" i="1" dirty="0" smtClean="0">
                <a:cs typeface="Arial"/>
              </a:rPr>
              <a:t>A Presentation for the University Library Faculty by Lisa Janicke Hinchliffe</a:t>
            </a:r>
          </a:p>
          <a:p>
            <a:pPr algn="ctr">
              <a:lnSpc>
                <a:spcPct val="100000"/>
              </a:lnSpc>
              <a:tabLst>
                <a:tab pos="1226185" algn="l"/>
                <a:tab pos="5059680" algn="l"/>
              </a:tabLst>
            </a:pPr>
            <a:endParaRPr lang="en-US" sz="900" i="1" dirty="0" smtClean="0">
              <a:cs typeface="Arial"/>
            </a:endParaRPr>
          </a:p>
          <a:p>
            <a:pPr algn="ctr">
              <a:lnSpc>
                <a:spcPct val="100000"/>
              </a:lnSpc>
              <a:tabLst>
                <a:tab pos="1226185" algn="l"/>
                <a:tab pos="5059680" algn="l"/>
              </a:tabLst>
            </a:pPr>
            <a:r>
              <a:rPr lang="en-US" sz="900" i="1" dirty="0" smtClean="0">
                <a:cs typeface="Arial"/>
              </a:rPr>
              <a:t>October 2018</a:t>
            </a:r>
            <a:endParaRPr sz="900" i="1" dirty="0">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Accreditation Overview</a:t>
            </a:r>
            <a:endParaRPr lang="en-US" dirty="0"/>
          </a:p>
        </p:txBody>
      </p:sp>
      <p:sp>
        <p:nvSpPr>
          <p:cNvPr id="7" name="Text Placeholder 6"/>
          <p:cNvSpPr>
            <a:spLocks noGrp="1"/>
          </p:cNvSpPr>
          <p:nvPr>
            <p:ph type="body" idx="1"/>
          </p:nvPr>
        </p:nvSpPr>
        <p:spPr/>
        <p:txBody>
          <a:bodyPr/>
          <a:lstStyle/>
          <a:p>
            <a:r>
              <a:rPr lang="en-US" dirty="0" smtClean="0"/>
              <a:t>General</a:t>
            </a:r>
            <a:endParaRPr lang="en-US" dirty="0"/>
          </a:p>
        </p:txBody>
      </p:sp>
      <p:sp>
        <p:nvSpPr>
          <p:cNvPr id="5" name="Content Placeholder 4"/>
          <p:cNvSpPr>
            <a:spLocks noGrp="1"/>
          </p:cNvSpPr>
          <p:nvPr>
            <p:ph sz="half" idx="2"/>
          </p:nvPr>
        </p:nvSpPr>
        <p:spPr/>
        <p:txBody>
          <a:bodyPr>
            <a:normAutofit lnSpcReduction="10000"/>
          </a:bodyPr>
          <a:lstStyle/>
          <a:p>
            <a:pPr marL="230188" indent="-230188">
              <a:buFont typeface="Wingdings" panose="05000000000000000000" pitchFamily="2" charset="2"/>
              <a:buChar char="Ø"/>
            </a:pPr>
            <a:r>
              <a:rPr lang="en-US" dirty="0" smtClean="0"/>
              <a:t>Means </a:t>
            </a:r>
            <a:r>
              <a:rPr lang="en-US" dirty="0"/>
              <a:t>of assuring and improving the quality of higher education institutions and </a:t>
            </a:r>
            <a:r>
              <a:rPr lang="en-US" dirty="0" smtClean="0"/>
              <a:t>programs for 100ish years in the USA</a:t>
            </a:r>
          </a:p>
          <a:p>
            <a:pPr marL="230188" indent="-230188">
              <a:buFont typeface="Wingdings" panose="05000000000000000000" pitchFamily="2" charset="2"/>
              <a:buChar char="Ø"/>
            </a:pPr>
            <a:r>
              <a:rPr lang="en-US" dirty="0"/>
              <a:t>V</a:t>
            </a:r>
            <a:r>
              <a:rPr lang="en-US" dirty="0" smtClean="0"/>
              <a:t>oluntary </a:t>
            </a:r>
            <a:r>
              <a:rPr lang="en-US" dirty="0"/>
              <a:t>system of self-examination and peer review </a:t>
            </a:r>
            <a:endParaRPr lang="en-US" dirty="0" smtClean="0"/>
          </a:p>
          <a:p>
            <a:pPr marL="230188" indent="-230188">
              <a:buFont typeface="Wingdings" panose="05000000000000000000" pitchFamily="2" charset="2"/>
              <a:buChar char="Ø"/>
            </a:pPr>
            <a:r>
              <a:rPr lang="en-US" dirty="0" smtClean="0"/>
              <a:t>Regional approach in concert with the US Department of Education and the Council on Higher Education Accreditation (CHEA)</a:t>
            </a:r>
            <a:endParaRPr lang="en-US" dirty="0"/>
          </a:p>
        </p:txBody>
      </p:sp>
      <p:sp>
        <p:nvSpPr>
          <p:cNvPr id="8" name="Text Placeholder 7"/>
          <p:cNvSpPr>
            <a:spLocks noGrp="1"/>
          </p:cNvSpPr>
          <p:nvPr>
            <p:ph type="body" sz="quarter" idx="3"/>
          </p:nvPr>
        </p:nvSpPr>
        <p:spPr/>
        <p:txBody>
          <a:bodyPr/>
          <a:lstStyle/>
          <a:p>
            <a:r>
              <a:rPr lang="en-US" dirty="0" smtClean="0"/>
              <a:t>Higher Learning Commission</a:t>
            </a:r>
            <a:endParaRPr lang="en-US" dirty="0"/>
          </a:p>
        </p:txBody>
      </p:sp>
      <p:sp>
        <p:nvSpPr>
          <p:cNvPr id="6" name="Content Placeholder 5"/>
          <p:cNvSpPr>
            <a:spLocks noGrp="1"/>
          </p:cNvSpPr>
          <p:nvPr>
            <p:ph sz="quarter" idx="4"/>
          </p:nvPr>
        </p:nvSpPr>
        <p:spPr/>
        <p:txBody>
          <a:bodyPr>
            <a:normAutofit/>
          </a:bodyPr>
          <a:lstStyle/>
          <a:p>
            <a:pPr marL="230188" indent="-230188">
              <a:buFont typeface="Wingdings" panose="05000000000000000000" pitchFamily="2" charset="2"/>
              <a:buChar char="Ø"/>
            </a:pPr>
            <a:r>
              <a:rPr lang="en-US" dirty="0" smtClean="0"/>
              <a:t>accredits </a:t>
            </a:r>
            <a:r>
              <a:rPr lang="en-US" dirty="0"/>
              <a:t>degree-granting post-secondary educational institutions </a:t>
            </a:r>
            <a:endParaRPr lang="en-US" dirty="0" smtClean="0"/>
          </a:p>
          <a:p>
            <a:pPr marL="230188" indent="-230188">
              <a:buFont typeface="Wingdings" panose="05000000000000000000" pitchFamily="2" charset="2"/>
              <a:buChar char="Ø"/>
            </a:pPr>
            <a:r>
              <a:rPr lang="en-US" dirty="0" smtClean="0"/>
              <a:t>19-state </a:t>
            </a:r>
            <a:r>
              <a:rPr lang="en-US" dirty="0"/>
              <a:t>region of the United </a:t>
            </a:r>
            <a:r>
              <a:rPr lang="en-US" dirty="0" smtClean="0"/>
              <a:t>States</a:t>
            </a:r>
          </a:p>
          <a:p>
            <a:pPr marL="230188" indent="-230188">
              <a:buFont typeface="Wingdings" panose="05000000000000000000" pitchFamily="2" charset="2"/>
              <a:buChar char="Ø"/>
            </a:pPr>
            <a:r>
              <a:rPr lang="en-US" dirty="0" smtClean="0"/>
              <a:t>reaffirmation </a:t>
            </a:r>
            <a:r>
              <a:rPr lang="en-US" dirty="0"/>
              <a:t>of accreditation on a 10-year </a:t>
            </a:r>
            <a:r>
              <a:rPr lang="en-US" dirty="0" smtClean="0"/>
              <a:t>cycle</a:t>
            </a:r>
          </a:p>
        </p:txBody>
      </p:sp>
    </p:spTree>
    <p:extLst>
      <p:ext uri="{BB962C8B-B14F-4D97-AF65-F5344CB8AC3E}">
        <p14:creationId xmlns:p14="http://schemas.microsoft.com/office/powerpoint/2010/main" val="1681182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731145119"/>
              </p:ext>
            </p:extLst>
          </p:nvPr>
        </p:nvGraphicFramePr>
        <p:xfrm>
          <a:off x="152400" y="990601"/>
          <a:ext cx="8839200" cy="586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304800" y="152400"/>
            <a:ext cx="8061960" cy="1584961"/>
          </a:xfrm>
        </p:spPr>
        <p:txBody>
          <a:bodyPr anchor="t"/>
          <a:lstStyle/>
          <a:p>
            <a:r>
              <a:rPr lang="en-US" dirty="0" smtClean="0"/>
              <a:t>Timeline:</a:t>
            </a:r>
            <a:endParaRPr lang="en-US" dirty="0"/>
          </a:p>
        </p:txBody>
      </p:sp>
    </p:spTree>
    <p:extLst>
      <p:ext uri="{BB962C8B-B14F-4D97-AF65-F5344CB8AC3E}">
        <p14:creationId xmlns:p14="http://schemas.microsoft.com/office/powerpoint/2010/main" val="3039767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782439501"/>
              </p:ext>
            </p:extLst>
          </p:nvPr>
        </p:nvGraphicFramePr>
        <p:xfrm>
          <a:off x="152400" y="990601"/>
          <a:ext cx="8839200" cy="586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304800" y="152400"/>
            <a:ext cx="8061960" cy="1584961"/>
          </a:xfrm>
        </p:spPr>
        <p:txBody>
          <a:bodyPr anchor="t"/>
          <a:lstStyle/>
          <a:p>
            <a:r>
              <a:rPr lang="en-US" dirty="0" smtClean="0"/>
              <a:t>Timeline:</a:t>
            </a:r>
            <a:endParaRPr lang="en-US" dirty="0"/>
          </a:p>
        </p:txBody>
      </p:sp>
    </p:spTree>
    <p:extLst>
      <p:ext uri="{BB962C8B-B14F-4D97-AF65-F5344CB8AC3E}">
        <p14:creationId xmlns:p14="http://schemas.microsoft.com/office/powerpoint/2010/main" val="2388435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Illinois Structure</a:t>
            </a:r>
            <a:endParaRPr lang="en-US" dirty="0"/>
          </a:p>
        </p:txBody>
      </p:sp>
      <p:sp>
        <p:nvSpPr>
          <p:cNvPr id="8" name="Content Placeholder 7"/>
          <p:cNvSpPr>
            <a:spLocks noGrp="1"/>
          </p:cNvSpPr>
          <p:nvPr>
            <p:ph sz="half" idx="1"/>
          </p:nvPr>
        </p:nvSpPr>
        <p:spPr/>
        <p:txBody>
          <a:bodyPr>
            <a:normAutofit fontScale="77500" lnSpcReduction="20000"/>
          </a:bodyPr>
          <a:lstStyle/>
          <a:p>
            <a:r>
              <a:rPr lang="en-US" b="1" dirty="0" smtClean="0"/>
              <a:t>Reaccreditation Executive Steering Team</a:t>
            </a:r>
          </a:p>
          <a:p>
            <a:r>
              <a:rPr lang="en-US" dirty="0" smtClean="0"/>
              <a:t>The Reaccreditation Executive Steering Team provides oversight of the reaccreditation work by charging the core leadership team and working groups and providing important resources. The Steering Team assures that the work is being done to meet expectations and accreditation timelines.</a:t>
            </a:r>
          </a:p>
          <a:p>
            <a:r>
              <a:rPr lang="en-US" b="1" dirty="0" smtClean="0"/>
              <a:t>Core Reaccreditation Leadership Team</a:t>
            </a:r>
          </a:p>
          <a:p>
            <a:r>
              <a:rPr lang="en-US" dirty="0" smtClean="0"/>
              <a:t>The Core Reaccreditation Leadership Team is charged with reviewing the development of the University’s Assurance Argument and Evidence File in preparation for the University’s Reaffirmation of Accreditation. In addition, the Leadership Team is responsible for providing leadership and support for institutional involvement in reaccreditation activities and visits. </a:t>
            </a:r>
            <a:endParaRPr lang="en-US" dirty="0"/>
          </a:p>
        </p:txBody>
      </p:sp>
      <p:sp>
        <p:nvSpPr>
          <p:cNvPr id="9" name="Content Placeholder 8"/>
          <p:cNvSpPr>
            <a:spLocks noGrp="1"/>
          </p:cNvSpPr>
          <p:nvPr>
            <p:ph sz="half" idx="2"/>
          </p:nvPr>
        </p:nvSpPr>
        <p:spPr/>
        <p:txBody>
          <a:bodyPr>
            <a:normAutofit fontScale="77500" lnSpcReduction="20000"/>
          </a:bodyPr>
          <a:lstStyle/>
          <a:p>
            <a:r>
              <a:rPr lang="en-US" b="1" dirty="0" smtClean="0"/>
              <a:t>Reaccreditation Working Groups</a:t>
            </a:r>
          </a:p>
          <a:p>
            <a:r>
              <a:rPr lang="en-US" dirty="0" smtClean="0"/>
              <a:t>Five working groups will develop the institutional response to each of the Higher Learning Commission’s five Criteria for Accreditation. Criterion Working Groups will be charged with drafting the Assurance Argument and identifying representative artifacts for the Evidence File. One working group will develop the institutional response to the Federal Compliance filing. Meet twice per semester.</a:t>
            </a:r>
          </a:p>
          <a:p>
            <a:pPr lvl="1"/>
            <a:r>
              <a:rPr lang="en-US" dirty="0" smtClean="0"/>
              <a:t>Criterion 1 Working Group</a:t>
            </a:r>
          </a:p>
          <a:p>
            <a:pPr lvl="1"/>
            <a:r>
              <a:rPr lang="en-US" dirty="0" smtClean="0"/>
              <a:t>Criterion 2 Working Group</a:t>
            </a:r>
          </a:p>
          <a:p>
            <a:pPr lvl="1"/>
            <a:r>
              <a:rPr lang="en-US" dirty="0" smtClean="0"/>
              <a:t>Criterion 3 Working Group</a:t>
            </a:r>
          </a:p>
          <a:p>
            <a:pPr lvl="1"/>
            <a:r>
              <a:rPr lang="en-US" dirty="0" smtClean="0"/>
              <a:t>Criterion 4 Working Group</a:t>
            </a:r>
          </a:p>
          <a:p>
            <a:pPr lvl="1"/>
            <a:r>
              <a:rPr lang="en-US" dirty="0" smtClean="0"/>
              <a:t>Criterion 5 Working Group</a:t>
            </a:r>
          </a:p>
          <a:p>
            <a:r>
              <a:rPr lang="en-US" dirty="0" smtClean="0"/>
              <a:t>Federal Compliance Working Group</a:t>
            </a:r>
          </a:p>
          <a:p>
            <a:endParaRPr lang="en-US" dirty="0"/>
          </a:p>
        </p:txBody>
      </p:sp>
    </p:spTree>
    <p:extLst>
      <p:ext uri="{BB962C8B-B14F-4D97-AF65-F5344CB8AC3E}">
        <p14:creationId xmlns:p14="http://schemas.microsoft.com/office/powerpoint/2010/main" val="3844911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HLC Criteria for All Institutions</a:t>
            </a:r>
            <a:endParaRPr lang="en-US" dirty="0"/>
          </a:p>
        </p:txBody>
      </p:sp>
      <p:sp>
        <p:nvSpPr>
          <p:cNvPr id="8" name="Content Placeholder 7"/>
          <p:cNvSpPr>
            <a:spLocks noGrp="1"/>
          </p:cNvSpPr>
          <p:nvPr>
            <p:ph idx="1"/>
          </p:nvPr>
        </p:nvSpPr>
        <p:spPr/>
        <p:txBody>
          <a:bodyPr>
            <a:normAutofit fontScale="85000" lnSpcReduction="10000"/>
          </a:bodyPr>
          <a:lstStyle/>
          <a:p>
            <a:pPr marL="457200" indent="-457200">
              <a:buFont typeface="+mj-lt"/>
              <a:buAutoNum type="arabicPeriod"/>
            </a:pPr>
            <a:r>
              <a:rPr lang="en-US" dirty="0" smtClean="0"/>
              <a:t>Mission - The institution’s mission is clear and articulated publicly; it guides the institution’s operations.</a:t>
            </a:r>
          </a:p>
          <a:p>
            <a:pPr marL="457200" indent="-457200">
              <a:buFont typeface="+mj-lt"/>
              <a:buAutoNum type="arabicPeriod"/>
            </a:pPr>
            <a:r>
              <a:rPr lang="en-US" dirty="0" smtClean="0"/>
              <a:t>Integrity: Ethical and Responsible Conduct - The institution acts with integrity; its conduct is ethical and responsible.</a:t>
            </a:r>
          </a:p>
          <a:p>
            <a:pPr marL="457200" indent="-457200">
              <a:buFont typeface="+mj-lt"/>
              <a:buAutoNum type="arabicPeriod"/>
            </a:pPr>
            <a:r>
              <a:rPr lang="en-US" dirty="0" smtClean="0"/>
              <a:t>Teaching and Learning: Quality, Resources, and Support - The institution provides high quality education, wherever and however its offerings are delivered.</a:t>
            </a:r>
          </a:p>
          <a:p>
            <a:pPr marL="457200" indent="-457200">
              <a:buFont typeface="+mj-lt"/>
              <a:buAutoNum type="arabicPeriod"/>
            </a:pPr>
            <a:r>
              <a:rPr lang="en-US" dirty="0" smtClean="0"/>
              <a:t>Teaching and Learning: Evaluation and Improvement - The institution demonstrates responsibility for the quality of its educational programs, learning environments, and support services, and it evaluates their effectiveness for student learning through processes designed to promote continuous improvement.</a:t>
            </a:r>
          </a:p>
          <a:p>
            <a:pPr marL="457200" indent="-457200">
              <a:buFont typeface="+mj-lt"/>
              <a:buAutoNum type="arabicPeriod"/>
            </a:pPr>
            <a:r>
              <a:rPr lang="en-US" dirty="0" smtClean="0"/>
              <a:t>Resources, Planning, and Institutional Effectiveness - The institution’s resources, structures, and processes are sufficient to fulfill its mission, improve the quality of its educational offerings, and respond to future challenges and opportunities. The institution plans for the future.</a:t>
            </a:r>
          </a:p>
          <a:p>
            <a:endParaRPr lang="en-US" dirty="0"/>
          </a:p>
        </p:txBody>
      </p:sp>
    </p:spTree>
    <p:extLst>
      <p:ext uri="{BB962C8B-B14F-4D97-AF65-F5344CB8AC3E}">
        <p14:creationId xmlns:p14="http://schemas.microsoft.com/office/powerpoint/2010/main" val="2244259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a:solidFill>
                  <a:schemeClr val="tx1"/>
                </a:solidFill>
                <a:latin typeface="+mn-lt"/>
              </a:rPr>
              <a:t>Criterion </a:t>
            </a:r>
            <a:r>
              <a:rPr lang="en-US" sz="2000" b="1" dirty="0" smtClean="0">
                <a:solidFill>
                  <a:schemeClr val="tx1"/>
                </a:solidFill>
                <a:latin typeface="+mn-lt"/>
              </a:rPr>
              <a:t>3 - </a:t>
            </a:r>
            <a:r>
              <a:rPr lang="en-US" sz="2000" b="1" dirty="0">
                <a:solidFill>
                  <a:schemeClr val="tx1"/>
                </a:solidFill>
                <a:latin typeface="+mn-lt"/>
              </a:rPr>
              <a:t>Teaching and Learning: Quality, Resources, and </a:t>
            </a:r>
            <a:r>
              <a:rPr lang="en-US" sz="2000" b="1" dirty="0" smtClean="0">
                <a:solidFill>
                  <a:schemeClr val="tx1"/>
                </a:solidFill>
                <a:latin typeface="+mn-lt"/>
              </a:rPr>
              <a:t>Support </a:t>
            </a:r>
            <a:r>
              <a:rPr lang="en-US" sz="2000" dirty="0" smtClean="0">
                <a:solidFill>
                  <a:schemeClr val="tx1"/>
                </a:solidFill>
                <a:latin typeface="+mn-lt"/>
              </a:rPr>
              <a:t/>
            </a:r>
            <a:br>
              <a:rPr lang="en-US" sz="2000" dirty="0" smtClean="0">
                <a:solidFill>
                  <a:schemeClr val="tx1"/>
                </a:solidFill>
                <a:latin typeface="+mn-lt"/>
              </a:rPr>
            </a:br>
            <a:r>
              <a:rPr lang="en-US" sz="2000" dirty="0" smtClean="0">
                <a:solidFill>
                  <a:schemeClr val="tx1"/>
                </a:solidFill>
                <a:latin typeface="+mn-lt"/>
              </a:rPr>
              <a:t>The </a:t>
            </a:r>
            <a:r>
              <a:rPr lang="en-US" sz="2000" dirty="0">
                <a:solidFill>
                  <a:schemeClr val="tx1"/>
                </a:solidFill>
                <a:latin typeface="+mn-lt"/>
              </a:rPr>
              <a:t>institution provides high quality education, wherever and however its offerings are delivered.</a:t>
            </a:r>
          </a:p>
        </p:txBody>
      </p:sp>
      <p:sp>
        <p:nvSpPr>
          <p:cNvPr id="3" name="Content Placeholder 2"/>
          <p:cNvSpPr>
            <a:spLocks noGrp="1"/>
          </p:cNvSpPr>
          <p:nvPr>
            <p:ph idx="1"/>
          </p:nvPr>
        </p:nvSpPr>
        <p:spPr/>
        <p:txBody>
          <a:bodyPr>
            <a:noAutofit/>
          </a:bodyPr>
          <a:lstStyle/>
          <a:p>
            <a:r>
              <a:rPr lang="en-US" sz="1800" dirty="0">
                <a:solidFill>
                  <a:schemeClr val="tx1"/>
                </a:solidFill>
              </a:rPr>
              <a:t>3.D. The institution provides support for student learning and effective teaching.</a:t>
            </a:r>
          </a:p>
          <a:p>
            <a:pPr marL="568325" lvl="1" indent="-276225">
              <a:buFont typeface="+mj-lt"/>
              <a:buAutoNum type="arabicPeriod"/>
            </a:pPr>
            <a:r>
              <a:rPr lang="en-US" dirty="0" smtClean="0">
                <a:solidFill>
                  <a:schemeClr val="tx1"/>
                </a:solidFill>
              </a:rPr>
              <a:t>The </a:t>
            </a:r>
            <a:r>
              <a:rPr lang="en-US" dirty="0">
                <a:solidFill>
                  <a:schemeClr val="tx1"/>
                </a:solidFill>
              </a:rPr>
              <a:t>institution provides student support services suited to the needs of its student populations.</a:t>
            </a:r>
          </a:p>
          <a:p>
            <a:pPr marL="568325" lvl="1" indent="-276225">
              <a:buFont typeface="+mj-lt"/>
              <a:buAutoNum type="arabicPeriod"/>
            </a:pPr>
            <a:r>
              <a:rPr lang="en-US" dirty="0">
                <a:solidFill>
                  <a:schemeClr val="tx1"/>
                </a:solidFill>
              </a:rPr>
              <a:t>The institution provides for learning support and preparatory instruction to address the academic needs of its students. It has a process for directing entering students to courses and programs for which the students are adequately prepared.</a:t>
            </a:r>
          </a:p>
          <a:p>
            <a:pPr marL="568325" lvl="1" indent="-276225">
              <a:buFont typeface="+mj-lt"/>
              <a:buAutoNum type="arabicPeriod"/>
            </a:pPr>
            <a:r>
              <a:rPr lang="en-US" dirty="0">
                <a:solidFill>
                  <a:schemeClr val="tx1"/>
                </a:solidFill>
              </a:rPr>
              <a:t>The institution provides academic advising suited to its programs and the needs of its students.</a:t>
            </a:r>
          </a:p>
          <a:p>
            <a:pPr marL="568325" lvl="1" indent="-276225">
              <a:buFont typeface="+mj-lt"/>
              <a:buAutoNum type="arabicPeriod"/>
            </a:pPr>
            <a:r>
              <a:rPr lang="en-US" dirty="0">
                <a:solidFill>
                  <a:schemeClr val="tx1"/>
                </a:solidFill>
              </a:rPr>
              <a:t>The institution </a:t>
            </a:r>
            <a:r>
              <a:rPr lang="en-US" b="1" dirty="0">
                <a:solidFill>
                  <a:schemeClr val="tx1"/>
                </a:solidFill>
              </a:rPr>
              <a:t>provides to students and instructors the infrastructure and resources necessary to support effective teaching and learning </a:t>
            </a:r>
            <a:r>
              <a:rPr lang="en-US" dirty="0">
                <a:solidFill>
                  <a:schemeClr val="tx1"/>
                </a:solidFill>
              </a:rPr>
              <a:t>(technological infrastructure, scientific laboratories, </a:t>
            </a:r>
            <a:r>
              <a:rPr lang="en-US" b="1" dirty="0">
                <a:solidFill>
                  <a:schemeClr val="tx1"/>
                </a:solidFill>
              </a:rPr>
              <a:t>libraries</a:t>
            </a:r>
            <a:r>
              <a:rPr lang="en-US" dirty="0">
                <a:solidFill>
                  <a:schemeClr val="tx1"/>
                </a:solidFill>
              </a:rPr>
              <a:t>, performance spaces, clinical practice sites, museum collections, as appropriate to the institution’s offerings).</a:t>
            </a:r>
          </a:p>
          <a:p>
            <a:pPr marL="568325" lvl="1" indent="-276225">
              <a:buFont typeface="+mj-lt"/>
              <a:buAutoNum type="arabicPeriod"/>
            </a:pPr>
            <a:r>
              <a:rPr lang="en-US" dirty="0">
                <a:solidFill>
                  <a:schemeClr val="tx1"/>
                </a:solidFill>
              </a:rPr>
              <a:t>The institution </a:t>
            </a:r>
            <a:r>
              <a:rPr lang="en-US" b="1" dirty="0">
                <a:solidFill>
                  <a:schemeClr val="tx1"/>
                </a:solidFill>
              </a:rPr>
              <a:t>provides to students guidance in the effective use of research and information resources.</a:t>
            </a:r>
          </a:p>
          <a:p>
            <a:endParaRPr lang="en-US" sz="1800" dirty="0">
              <a:solidFill>
                <a:schemeClr val="tx1"/>
              </a:solidFill>
            </a:endParaRPr>
          </a:p>
        </p:txBody>
      </p:sp>
    </p:spTree>
    <p:extLst>
      <p:ext uri="{BB962C8B-B14F-4D97-AF65-F5344CB8AC3E}">
        <p14:creationId xmlns:p14="http://schemas.microsoft.com/office/powerpoint/2010/main" val="1401148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5400" dirty="0" smtClean="0"/>
              <a:t>Questions? Comments?</a:t>
            </a:r>
            <a:r>
              <a:rPr lang="en-US" sz="6000" dirty="0" smtClean="0"/>
              <a:t> </a:t>
            </a:r>
            <a:endParaRPr lang="en-US" sz="6000" dirty="0"/>
          </a:p>
        </p:txBody>
      </p:sp>
      <p:sp>
        <p:nvSpPr>
          <p:cNvPr id="5" name="Text Placeholder 4"/>
          <p:cNvSpPr>
            <a:spLocks noGrp="1"/>
          </p:cNvSpPr>
          <p:nvPr>
            <p:ph type="body" idx="1"/>
          </p:nvPr>
        </p:nvSpPr>
        <p:spPr/>
        <p:txBody>
          <a:bodyPr/>
          <a:lstStyle/>
          <a:p>
            <a:pPr algn="ctr"/>
            <a:endParaRPr lang="en-US" dirty="0"/>
          </a:p>
        </p:txBody>
      </p:sp>
    </p:spTree>
    <p:extLst>
      <p:ext uri="{BB962C8B-B14F-4D97-AF65-F5344CB8AC3E}">
        <p14:creationId xmlns:p14="http://schemas.microsoft.com/office/powerpoint/2010/main" val="278555652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84</TotalTime>
  <Words>766</Words>
  <Application>Microsoft Office PowerPoint</Application>
  <PresentationFormat>On-screen Show (4:3)</PresentationFormat>
  <Paragraphs>60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Georgia</vt:lpstr>
      <vt:lpstr>Wingdings</vt:lpstr>
      <vt:lpstr>Retrospect</vt:lpstr>
      <vt:lpstr>PowerPoint Presentation</vt:lpstr>
      <vt:lpstr>Accreditation Overview</vt:lpstr>
      <vt:lpstr>Timeline:</vt:lpstr>
      <vt:lpstr>Timeline:</vt:lpstr>
      <vt:lpstr>Illinois Structure</vt:lpstr>
      <vt:lpstr>HLC Criteria for All Institutions</vt:lpstr>
      <vt:lpstr>Criterion 3 - Teaching and Learning: Quality, Resources, and Support  The institution provides high quality education, wherever and however its offerings are delivered.</vt:lpstr>
      <vt:lpstr>Questions? Comments?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Budgeting &amp; Finance</dc:title>
  <dc:creator>Gress, Vicky L</dc:creator>
  <cp:lastModifiedBy>Matherly, Kimberley S</cp:lastModifiedBy>
  <cp:revision>6</cp:revision>
  <dcterms:created xsi:type="dcterms:W3CDTF">2018-10-10T12:48:07Z</dcterms:created>
  <dcterms:modified xsi:type="dcterms:W3CDTF">2018-10-29T15:03:27Z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2018-09-14T00:00:00Z</vt:filetime>
  </property>
  <property fmtid="{D5CDD505-2E9C-101B-9397-08002B2CF9AE}" pid="3" name="LastSaved">
    <vt:filetime>2018-10-10T00:00:00Z</vt:filetime>
  </property>
</Properties>
</file>