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70" r:id="rId12"/>
    <p:sldId id="271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9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0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8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71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0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5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0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6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9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645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3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92D86-A5A9-4D78-B60E-13FB24C8A3FF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333E2-3C64-4755-9C42-8C7B272D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3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93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00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6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54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78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5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6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3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52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14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17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93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1042987"/>
            <a:ext cx="666750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14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78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47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08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97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46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40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9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90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95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17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31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46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5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Illinois at Urbana-Champaign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Downs, Meaghan</dc:creator>
  <cp:lastModifiedBy>Emily Hardesty</cp:lastModifiedBy>
  <cp:revision>5</cp:revision>
  <dcterms:created xsi:type="dcterms:W3CDTF">2016-05-09T16:16:14Z</dcterms:created>
  <dcterms:modified xsi:type="dcterms:W3CDTF">2016-05-20T15:07:11Z</dcterms:modified>
</cp:coreProperties>
</file>