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4" autoAdjust="0"/>
    <p:restoredTop sz="95448" autoAdjust="0"/>
  </p:normalViewPr>
  <p:slideViewPr>
    <p:cSldViewPr>
      <p:cViewPr>
        <p:scale>
          <a:sx n="90" d="100"/>
          <a:sy n="90" d="100"/>
        </p:scale>
        <p:origin x="2296" y="8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754C3-1F60-4DA6-9E6F-0ECD0EAF24CA}" type="datetimeFigureOut">
              <a:rPr lang="en-US" smtClean="0"/>
              <a:t>8/15/17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EC3DA-3A5C-47BB-B830-CCFC94C43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05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0" y="2590800"/>
            <a:ext cx="6705600" cy="1676400"/>
          </a:xfrm>
        </p:spPr>
        <p:txBody>
          <a:bodyPr anchor="b" anchorCtr="0"/>
          <a:lstStyle>
            <a:lvl1pPr algn="r">
              <a:defRPr b="1">
                <a:solidFill>
                  <a:srgbClr val="E46C0A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1800" y="4419600"/>
            <a:ext cx="6019800" cy="9144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7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/>
          <a:lstStyle>
            <a:lvl1pPr>
              <a:defRPr>
                <a:solidFill>
                  <a:srgbClr val="E46C0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C7318-DA4F-4747-A4B0-DD20411D1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C7318-DA4F-4747-A4B0-DD20411D1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8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505200"/>
            <a:ext cx="6705600" cy="762000"/>
          </a:xfrm>
        </p:spPr>
        <p:txBody>
          <a:bodyPr>
            <a:normAutofit/>
          </a:bodyPr>
          <a:lstStyle/>
          <a:p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419600"/>
            <a:ext cx="6019800" cy="533400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64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762000"/>
          </a:xfrm>
        </p:spPr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5F8C7318-DA4F-4747-A4B0-DD20411D1689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8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library_template_gen2</Template>
  <TotalTime>0</TotalTime>
  <Words>1</Words>
  <Application>Microsoft Macintosh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Scott, KayLee</dc:creator>
  <cp:lastModifiedBy>Scott, KayLee</cp:lastModifiedBy>
  <cp:revision>1</cp:revision>
  <dcterms:created xsi:type="dcterms:W3CDTF">2017-08-15T15:45:14Z</dcterms:created>
  <dcterms:modified xsi:type="dcterms:W3CDTF">2017-08-15T15:45:24Z</dcterms:modified>
</cp:coreProperties>
</file>