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74" r:id="rId5"/>
    <p:sldId id="264" r:id="rId6"/>
    <p:sldId id="256" r:id="rId7"/>
    <p:sldId id="257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4660"/>
  </p:normalViewPr>
  <p:slideViewPr>
    <p:cSldViewPr>
      <p:cViewPr>
        <p:scale>
          <a:sx n="66" d="100"/>
          <a:sy n="66" d="100"/>
        </p:scale>
        <p:origin x="-542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f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448793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626217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411839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977140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818552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26424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467203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156337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0106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778238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f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07885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colorTemperature colorTemp="1500"/>
                    </a14:imgEffect>
                    <a14:imgEffect>
                      <a14:saturation sat="305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f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f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F3921-BEFA-4D3D-922A-8DC0FDE28108}" type="datetimeFigureOut">
              <a:rPr lang="af-ZA" smtClean="0"/>
              <a:t>2014/10/06</a:t>
            </a:fld>
            <a:endParaRPr lang="af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f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59DE3-C0F1-47C0-9588-EC745E1D8919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11720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44"/>
          <a:stretch/>
        </p:blipFill>
        <p:spPr>
          <a:xfrm>
            <a:off x="533400" y="228600"/>
            <a:ext cx="8202706" cy="4953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0" y="5334000"/>
            <a:ext cx="6172200" cy="1143000"/>
          </a:xfrm>
          <a:solidFill>
            <a:srgbClr val="92D050"/>
          </a:solidFill>
          <a:ln w="50800">
            <a:solidFill>
              <a:srgbClr val="7030A0"/>
            </a:solidFill>
          </a:ln>
        </p:spPr>
        <p:txBody>
          <a:bodyPr>
            <a:noAutofit/>
          </a:bodyPr>
          <a:lstStyle/>
          <a:p>
            <a:r>
              <a:rPr lang="en-ZA" sz="3200" b="1" dirty="0" smtClean="0">
                <a:solidFill>
                  <a:srgbClr val="7030A0"/>
                </a:solidFill>
                <a:latin typeface="Arial Black" pitchFamily="34" charset="0"/>
              </a:rPr>
              <a:t>How it all started…..</a:t>
            </a:r>
            <a:endParaRPr lang="en-ZA" sz="3200" b="1" dirty="0">
              <a:solidFill>
                <a:srgbClr val="7030A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74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My Documents\Christelle\Bellville library photos\IMG_67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51" y="674914"/>
            <a:ext cx="8082863" cy="5780612"/>
          </a:xfrm>
          <a:prstGeom prst="rect">
            <a:avLst/>
          </a:prstGeom>
          <a:noFill/>
          <a:ln w="508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24200" y="90139"/>
            <a:ext cx="2652380" cy="584775"/>
          </a:xfrm>
          <a:prstGeom prst="rect">
            <a:avLst/>
          </a:prstGeom>
          <a:solidFill>
            <a:srgbClr val="92D050"/>
          </a:solidFill>
          <a:ln w="25400" cmpd="sng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f-ZA" sz="3200" b="1" dirty="0" smtClean="0">
                <a:solidFill>
                  <a:srgbClr val="9900FF"/>
                </a:solidFill>
              </a:rPr>
              <a:t>The Space!</a:t>
            </a:r>
            <a:endParaRPr lang="af-ZA" sz="3200" b="1" dirty="0">
              <a:solidFill>
                <a:srgbClr val="99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2968" y="930123"/>
            <a:ext cx="3619500" cy="400110"/>
          </a:xfrm>
          <a:prstGeom prst="rect">
            <a:avLst/>
          </a:prstGeom>
          <a:solidFill>
            <a:srgbClr val="92D050"/>
          </a:solidFill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af-ZA" sz="2000" b="1" dirty="0" smtClean="0">
                <a:solidFill>
                  <a:srgbClr val="9900FF"/>
                </a:solidFill>
              </a:rPr>
              <a:t>Only books available in section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99316" y="4222069"/>
            <a:ext cx="2802965" cy="400110"/>
          </a:xfrm>
          <a:prstGeom prst="rect">
            <a:avLst/>
          </a:prstGeom>
          <a:solidFill>
            <a:srgbClr val="92D050"/>
          </a:solidFill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f-ZA" sz="2000" b="1" dirty="0" smtClean="0">
                <a:solidFill>
                  <a:srgbClr val="9900FF"/>
                </a:solidFill>
              </a:rPr>
              <a:t>Books sorted in genres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4874" y="944636"/>
            <a:ext cx="3429000" cy="400110"/>
          </a:xfrm>
          <a:prstGeom prst="rect">
            <a:avLst/>
          </a:prstGeom>
          <a:solidFill>
            <a:srgbClr val="92D050"/>
          </a:solidFill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af-ZA" sz="2000" b="1" dirty="0" smtClean="0">
                <a:solidFill>
                  <a:srgbClr val="9900FF"/>
                </a:solidFill>
              </a:rPr>
              <a:t>Often misused by Non-teens</a:t>
            </a:r>
          </a:p>
        </p:txBody>
      </p:sp>
      <p:sp>
        <p:nvSpPr>
          <p:cNvPr id="9" name="TextBox 8"/>
          <p:cNvSpPr txBox="1"/>
          <p:nvPr/>
        </p:nvSpPr>
        <p:spPr>
          <a:xfrm rot="692473">
            <a:off x="623528" y="5799909"/>
            <a:ext cx="1371600" cy="400110"/>
          </a:xfrm>
          <a:prstGeom prst="rect">
            <a:avLst/>
          </a:prstGeom>
          <a:solidFill>
            <a:srgbClr val="92D050"/>
          </a:solidFill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af-ZA" sz="2000" b="1" dirty="0" smtClean="0">
                <a:solidFill>
                  <a:srgbClr val="9900FF"/>
                </a:solidFill>
              </a:rPr>
              <a:t>No colour</a:t>
            </a:r>
          </a:p>
        </p:txBody>
      </p:sp>
      <p:sp>
        <p:nvSpPr>
          <p:cNvPr id="2" name="Freeform 1"/>
          <p:cNvSpPr/>
          <p:nvPr/>
        </p:nvSpPr>
        <p:spPr>
          <a:xfrm rot="10475236">
            <a:off x="6450379" y="3304960"/>
            <a:ext cx="724200" cy="1085427"/>
          </a:xfrm>
          <a:custGeom>
            <a:avLst/>
            <a:gdLst>
              <a:gd name="connsiteX0" fmla="*/ 391885 w 724200"/>
              <a:gd name="connsiteY0" fmla="*/ 0 h 1785257"/>
              <a:gd name="connsiteX1" fmla="*/ 711200 w 724200"/>
              <a:gd name="connsiteY1" fmla="*/ 870857 h 1785257"/>
              <a:gd name="connsiteX2" fmla="*/ 0 w 724200"/>
              <a:gd name="connsiteY2" fmla="*/ 1785257 h 1785257"/>
              <a:gd name="connsiteX3" fmla="*/ 0 w 724200"/>
              <a:gd name="connsiteY3" fmla="*/ 1785257 h 178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4200" h="1785257">
                <a:moveTo>
                  <a:pt x="391885" y="0"/>
                </a:moveTo>
                <a:cubicBezTo>
                  <a:pt x="584199" y="286657"/>
                  <a:pt x="776514" y="573314"/>
                  <a:pt x="711200" y="870857"/>
                </a:cubicBezTo>
                <a:cubicBezTo>
                  <a:pt x="645886" y="1168400"/>
                  <a:pt x="0" y="1785257"/>
                  <a:pt x="0" y="1785257"/>
                </a:cubicBezTo>
                <a:lnTo>
                  <a:pt x="0" y="1785257"/>
                </a:lnTo>
              </a:path>
            </a:pathLst>
          </a:custGeom>
          <a:noFill/>
          <a:ln w="76200">
            <a:solidFill>
              <a:srgbClr val="92D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af-ZA" dirty="0"/>
          </a:p>
        </p:txBody>
      </p:sp>
      <p:sp>
        <p:nvSpPr>
          <p:cNvPr id="10" name="Freeform 9"/>
          <p:cNvSpPr/>
          <p:nvPr/>
        </p:nvSpPr>
        <p:spPr>
          <a:xfrm rot="775277">
            <a:off x="7131873" y="1353739"/>
            <a:ext cx="724200" cy="1167442"/>
          </a:xfrm>
          <a:custGeom>
            <a:avLst/>
            <a:gdLst>
              <a:gd name="connsiteX0" fmla="*/ 391885 w 724200"/>
              <a:gd name="connsiteY0" fmla="*/ 0 h 1785257"/>
              <a:gd name="connsiteX1" fmla="*/ 711200 w 724200"/>
              <a:gd name="connsiteY1" fmla="*/ 870857 h 1785257"/>
              <a:gd name="connsiteX2" fmla="*/ 0 w 724200"/>
              <a:gd name="connsiteY2" fmla="*/ 1785257 h 1785257"/>
              <a:gd name="connsiteX3" fmla="*/ 0 w 724200"/>
              <a:gd name="connsiteY3" fmla="*/ 1785257 h 178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4200" h="1785257">
                <a:moveTo>
                  <a:pt x="391885" y="0"/>
                </a:moveTo>
                <a:cubicBezTo>
                  <a:pt x="584199" y="286657"/>
                  <a:pt x="776514" y="573314"/>
                  <a:pt x="711200" y="870857"/>
                </a:cubicBezTo>
                <a:cubicBezTo>
                  <a:pt x="645886" y="1168400"/>
                  <a:pt x="0" y="1785257"/>
                  <a:pt x="0" y="1785257"/>
                </a:cubicBezTo>
                <a:lnTo>
                  <a:pt x="0" y="1785257"/>
                </a:lnTo>
              </a:path>
            </a:pathLst>
          </a:custGeom>
          <a:noFill/>
          <a:ln w="76200">
            <a:solidFill>
              <a:srgbClr val="92D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af-ZA" dirty="0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838200" y="5143017"/>
            <a:ext cx="304800" cy="685800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309328" y="5092334"/>
            <a:ext cx="138472" cy="775066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632978" y="5318457"/>
            <a:ext cx="388310" cy="613592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771050" y="6133130"/>
            <a:ext cx="1979889" cy="400110"/>
          </a:xfrm>
          <a:prstGeom prst="rect">
            <a:avLst/>
          </a:prstGeom>
          <a:solidFill>
            <a:srgbClr val="92D050"/>
          </a:solidFill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af-ZA" sz="2000" b="1" dirty="0" smtClean="0">
                <a:solidFill>
                  <a:srgbClr val="9900FF"/>
                </a:solidFill>
              </a:rPr>
              <a:t>No Teens in sight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5968889" y="5508656"/>
            <a:ext cx="667658" cy="659130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6812479" y="5460576"/>
            <a:ext cx="0" cy="813647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6917708" y="5508656"/>
            <a:ext cx="612902" cy="632702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47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20" fill="hold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20" fill="hold">
                                          <p:stCondLst>
                                            <p:cond delay="64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20" fill="hold">
                                          <p:stCondLst>
                                            <p:cond delay="96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20" fill="hold">
                                          <p:stCondLst>
                                            <p:cond delay="128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80" fill="hold">
                                          <p:stCondLst>
                                            <p:cond delay="28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80" fill="hold">
                                          <p:stCondLst>
                                            <p:cond delay="56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80" fill="hold">
                                          <p:stCondLst>
                                            <p:cond delay="84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8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80" fill="hold">
                                          <p:stCondLst>
                                            <p:cond delay="28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80" fill="hold">
                                          <p:stCondLst>
                                            <p:cond delay="56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80" fill="hold">
                                          <p:stCondLst>
                                            <p:cond delay="84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80" fill="hold">
                                          <p:stCondLst>
                                            <p:cond delay="112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14" y="515751"/>
            <a:ext cx="8104537" cy="55554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08339" y="490351"/>
            <a:ext cx="2668150" cy="584775"/>
          </a:xfrm>
          <a:prstGeom prst="rect">
            <a:avLst/>
          </a:prstGeom>
          <a:solidFill>
            <a:srgbClr val="92D050"/>
          </a:solidFill>
          <a:ln w="25400" cmpd="sng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f-ZA" sz="3200" b="1" dirty="0" err="1" smtClean="0">
                <a:solidFill>
                  <a:srgbClr val="9900FF"/>
                </a:solidFill>
              </a:rPr>
              <a:t>Before</a:t>
            </a:r>
            <a:endParaRPr lang="af-ZA" sz="3200" b="1" dirty="0">
              <a:solidFill>
                <a:srgbClr val="9900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14" y="490351"/>
            <a:ext cx="8128000" cy="6096000"/>
          </a:xfrm>
          <a:prstGeom prst="rect">
            <a:avLst/>
          </a:prstGeom>
          <a:ln w="50800">
            <a:solidFill>
              <a:srgbClr val="7030A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008339" y="490351"/>
            <a:ext cx="2691071" cy="584775"/>
          </a:xfrm>
          <a:prstGeom prst="rect">
            <a:avLst/>
          </a:prstGeom>
          <a:solidFill>
            <a:srgbClr val="92D050"/>
          </a:solidFill>
          <a:ln w="25400" cmpd="sng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f-ZA" sz="3200" b="1" dirty="0" err="1" smtClean="0">
                <a:solidFill>
                  <a:srgbClr val="9900FF"/>
                </a:solidFill>
              </a:rPr>
              <a:t>After</a:t>
            </a:r>
            <a:endParaRPr lang="af-ZA" sz="3200" b="1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01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" y="291646"/>
            <a:ext cx="8153400" cy="593770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1950"/>
            <a:ext cx="8153400" cy="6115050"/>
          </a:xfrm>
          <a:prstGeom prst="rect">
            <a:avLst/>
          </a:prstGeom>
          <a:noFill/>
          <a:ln w="50800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019800" y="329625"/>
            <a:ext cx="2668150" cy="584775"/>
          </a:xfrm>
          <a:prstGeom prst="rect">
            <a:avLst/>
          </a:prstGeom>
          <a:solidFill>
            <a:srgbClr val="92D050"/>
          </a:solidFill>
          <a:ln w="25400" cmpd="sng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f-ZA" sz="3200" dirty="0" err="1" smtClean="0">
                <a:solidFill>
                  <a:srgbClr val="9900FF"/>
                </a:solidFill>
              </a:rPr>
              <a:t>Before</a:t>
            </a:r>
            <a:endParaRPr lang="af-ZA" sz="3200" dirty="0">
              <a:solidFill>
                <a:srgbClr val="99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9800" y="329625"/>
            <a:ext cx="2691071" cy="584775"/>
          </a:xfrm>
          <a:prstGeom prst="rect">
            <a:avLst/>
          </a:prstGeom>
          <a:solidFill>
            <a:srgbClr val="92D050"/>
          </a:solidFill>
          <a:ln w="25400" cmpd="sng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f-ZA" sz="3200" dirty="0" err="1" smtClean="0">
                <a:solidFill>
                  <a:srgbClr val="9900FF"/>
                </a:solidFill>
              </a:rPr>
              <a:t>After</a:t>
            </a:r>
            <a:endParaRPr lang="af-ZA" sz="3200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12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IMG_82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"/>
            <a:ext cx="2514600" cy="2600896"/>
          </a:xfrm>
          <a:prstGeom prst="rect">
            <a:avLst/>
          </a:prstGeom>
          <a:noFill/>
          <a:ln w="508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5" b="12183"/>
          <a:stretch/>
        </p:blipFill>
        <p:spPr>
          <a:xfrm>
            <a:off x="317920" y="3276600"/>
            <a:ext cx="8466826" cy="3106272"/>
          </a:xfrm>
          <a:prstGeom prst="rect">
            <a:avLst/>
          </a:prstGeom>
          <a:ln w="50800">
            <a:solidFill>
              <a:srgbClr val="7030A0"/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4191000" y="381000"/>
            <a:ext cx="4562370" cy="584775"/>
          </a:xfrm>
          <a:prstGeom prst="rect">
            <a:avLst/>
          </a:prstGeom>
          <a:solidFill>
            <a:srgbClr val="92D050"/>
          </a:solidFill>
          <a:ln w="25400" cmpd="sng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f-ZA" sz="3200" b="1" dirty="0" err="1" smtClean="0">
                <a:solidFill>
                  <a:srgbClr val="9900FF"/>
                </a:solidFill>
              </a:rPr>
              <a:t>Launch</a:t>
            </a:r>
            <a:endParaRPr lang="af-ZA" sz="3200" b="1" dirty="0">
              <a:solidFill>
                <a:srgbClr val="99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91000" y="1215548"/>
            <a:ext cx="4562370" cy="1938992"/>
          </a:xfrm>
          <a:prstGeom prst="rect">
            <a:avLst/>
          </a:prstGeom>
          <a:solidFill>
            <a:srgbClr val="92D050"/>
          </a:solidFill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af-ZA" sz="2000" b="1" dirty="0" smtClean="0">
                <a:solidFill>
                  <a:srgbClr val="9900FF"/>
                </a:solidFill>
              </a:rPr>
              <a:t>Air </a:t>
            </a:r>
            <a:r>
              <a:rPr lang="af-ZA" sz="2000" b="1" dirty="0" err="1" smtClean="0">
                <a:solidFill>
                  <a:srgbClr val="9900FF"/>
                </a:solidFill>
              </a:rPr>
              <a:t>guitar</a:t>
            </a:r>
            <a:r>
              <a:rPr lang="af-ZA" sz="2000" b="1" dirty="0" smtClean="0">
                <a:solidFill>
                  <a:srgbClr val="9900FF"/>
                </a:solidFill>
              </a:rPr>
              <a:t> </a:t>
            </a:r>
            <a:r>
              <a:rPr lang="af-ZA" sz="2000" b="1" dirty="0" err="1" smtClean="0">
                <a:solidFill>
                  <a:srgbClr val="9900FF"/>
                </a:solidFill>
              </a:rPr>
              <a:t>competition</a:t>
            </a:r>
            <a:r>
              <a:rPr lang="af-ZA" sz="2000" b="1" dirty="0" smtClean="0">
                <a:solidFill>
                  <a:srgbClr val="9900FF"/>
                </a:solidFill>
              </a:rPr>
              <a:t>:</a:t>
            </a:r>
            <a:endParaRPr lang="af-ZA" sz="2000" b="1" dirty="0" smtClean="0">
              <a:solidFill>
                <a:srgbClr val="9900FF"/>
              </a:solidFill>
            </a:endParaRPr>
          </a:p>
          <a:p>
            <a:r>
              <a:rPr lang="af-ZA" sz="2000" b="1" dirty="0" smtClean="0">
                <a:solidFill>
                  <a:srgbClr val="9900FF"/>
                </a:solidFill>
              </a:rPr>
              <a:t>+ 100 </a:t>
            </a:r>
            <a:r>
              <a:rPr lang="af-ZA" sz="2000" b="1" dirty="0" err="1" smtClean="0">
                <a:solidFill>
                  <a:srgbClr val="9900FF"/>
                </a:solidFill>
              </a:rPr>
              <a:t>attendees</a:t>
            </a:r>
            <a:endParaRPr lang="af-ZA" sz="2000" b="1" dirty="0" smtClean="0">
              <a:solidFill>
                <a:srgbClr val="9900FF"/>
              </a:solidFill>
            </a:endParaRPr>
          </a:p>
          <a:p>
            <a:r>
              <a:rPr lang="af-ZA" sz="2000" b="1" dirty="0" smtClean="0">
                <a:solidFill>
                  <a:srgbClr val="9900FF"/>
                </a:solidFill>
              </a:rPr>
              <a:t>35 </a:t>
            </a:r>
            <a:r>
              <a:rPr lang="af-ZA" sz="2000" b="1" dirty="0" err="1" smtClean="0">
                <a:solidFill>
                  <a:srgbClr val="9900FF"/>
                </a:solidFill>
              </a:rPr>
              <a:t>contestants</a:t>
            </a:r>
            <a:endParaRPr lang="af-ZA" sz="2000" b="1" dirty="0" smtClean="0">
              <a:solidFill>
                <a:srgbClr val="9900FF"/>
              </a:solidFill>
            </a:endParaRPr>
          </a:p>
          <a:p>
            <a:r>
              <a:rPr lang="af-ZA" sz="2000" b="1" dirty="0" err="1" smtClean="0">
                <a:solidFill>
                  <a:srgbClr val="9900FF"/>
                </a:solidFill>
              </a:rPr>
              <a:t>Prizes</a:t>
            </a:r>
            <a:r>
              <a:rPr lang="af-ZA" sz="2000" b="1" dirty="0" smtClean="0">
                <a:solidFill>
                  <a:srgbClr val="9900FF"/>
                </a:solidFill>
              </a:rPr>
              <a:t> to </a:t>
            </a:r>
            <a:r>
              <a:rPr lang="af-ZA" sz="2000" b="1" dirty="0" err="1" smtClean="0">
                <a:solidFill>
                  <a:srgbClr val="9900FF"/>
                </a:solidFill>
              </a:rPr>
              <a:t>the</a:t>
            </a:r>
            <a:r>
              <a:rPr lang="af-ZA" sz="2000" b="1" dirty="0" smtClean="0">
                <a:solidFill>
                  <a:srgbClr val="9900FF"/>
                </a:solidFill>
              </a:rPr>
              <a:t> </a:t>
            </a:r>
            <a:r>
              <a:rPr lang="af-ZA" sz="2000" b="1" dirty="0" err="1" smtClean="0">
                <a:solidFill>
                  <a:srgbClr val="9900FF"/>
                </a:solidFill>
              </a:rPr>
              <a:t>value</a:t>
            </a:r>
            <a:r>
              <a:rPr lang="af-ZA" sz="2000" b="1" dirty="0" smtClean="0">
                <a:solidFill>
                  <a:srgbClr val="9900FF"/>
                </a:solidFill>
              </a:rPr>
              <a:t> of R40 000</a:t>
            </a:r>
          </a:p>
          <a:p>
            <a:r>
              <a:rPr lang="af-ZA" sz="2000" b="1" dirty="0" err="1" smtClean="0">
                <a:solidFill>
                  <a:srgbClr val="9900FF"/>
                </a:solidFill>
              </a:rPr>
              <a:t>Sponsorships</a:t>
            </a:r>
            <a:r>
              <a:rPr lang="af-ZA" sz="2000" b="1" dirty="0" smtClean="0">
                <a:solidFill>
                  <a:srgbClr val="9900FF"/>
                </a:solidFill>
              </a:rPr>
              <a:t> </a:t>
            </a:r>
            <a:r>
              <a:rPr lang="af-ZA" sz="2000" b="1" dirty="0" err="1" smtClean="0">
                <a:solidFill>
                  <a:srgbClr val="9900FF"/>
                </a:solidFill>
              </a:rPr>
              <a:t>and</a:t>
            </a:r>
            <a:r>
              <a:rPr lang="af-ZA" sz="2000" b="1" dirty="0" smtClean="0">
                <a:solidFill>
                  <a:srgbClr val="9900FF"/>
                </a:solidFill>
              </a:rPr>
              <a:t> </a:t>
            </a:r>
            <a:r>
              <a:rPr lang="af-ZA" sz="2000" b="1" dirty="0" err="1" smtClean="0">
                <a:solidFill>
                  <a:srgbClr val="9900FF"/>
                </a:solidFill>
              </a:rPr>
              <a:t>networking</a:t>
            </a:r>
            <a:endParaRPr lang="af-ZA" sz="2000" b="1" dirty="0" smtClean="0">
              <a:solidFill>
                <a:srgbClr val="9900FF"/>
              </a:solidFill>
            </a:endParaRPr>
          </a:p>
          <a:p>
            <a:r>
              <a:rPr lang="af-ZA" sz="2000" b="1" dirty="0" err="1" smtClean="0">
                <a:solidFill>
                  <a:srgbClr val="9900FF"/>
                </a:solidFill>
              </a:rPr>
              <a:t>Priceless</a:t>
            </a:r>
            <a:r>
              <a:rPr lang="af-ZA" sz="2000" b="1" dirty="0" smtClean="0">
                <a:solidFill>
                  <a:srgbClr val="9900FF"/>
                </a:solidFill>
              </a:rPr>
              <a:t>:  </a:t>
            </a:r>
            <a:r>
              <a:rPr lang="af-ZA" sz="2000" b="1" dirty="0" err="1" smtClean="0">
                <a:solidFill>
                  <a:srgbClr val="9900FF"/>
                </a:solidFill>
              </a:rPr>
              <a:t>Cool</a:t>
            </a:r>
            <a:r>
              <a:rPr lang="af-ZA" sz="2000" b="1" dirty="0" smtClean="0">
                <a:solidFill>
                  <a:srgbClr val="9900FF"/>
                </a:solidFill>
              </a:rPr>
              <a:t> </a:t>
            </a:r>
            <a:r>
              <a:rPr lang="af-ZA" sz="2000" b="1" dirty="0" err="1" smtClean="0">
                <a:solidFill>
                  <a:srgbClr val="9900FF"/>
                </a:solidFill>
              </a:rPr>
              <a:t>library</a:t>
            </a:r>
            <a:r>
              <a:rPr lang="af-ZA" sz="2000" b="1" dirty="0" smtClean="0">
                <a:solidFill>
                  <a:srgbClr val="9900FF"/>
                </a:solidFill>
              </a:rPr>
              <a:t> </a:t>
            </a:r>
            <a:r>
              <a:rPr lang="af-ZA" sz="2000" b="1" dirty="0" err="1" smtClean="0">
                <a:solidFill>
                  <a:srgbClr val="9900FF"/>
                </a:solidFill>
              </a:rPr>
              <a:t>for</a:t>
            </a:r>
            <a:r>
              <a:rPr lang="af-ZA" sz="2000" b="1" dirty="0" smtClean="0">
                <a:solidFill>
                  <a:srgbClr val="9900FF"/>
                </a:solidFill>
              </a:rPr>
              <a:t> </a:t>
            </a:r>
            <a:r>
              <a:rPr lang="af-ZA" sz="2000" b="1" dirty="0" err="1" smtClean="0">
                <a:solidFill>
                  <a:srgbClr val="9900FF"/>
                </a:solidFill>
              </a:rPr>
              <a:t>teens</a:t>
            </a:r>
            <a:r>
              <a:rPr lang="af-ZA" sz="2000" b="1" dirty="0" smtClean="0">
                <a:solidFill>
                  <a:srgbClr val="9900FF"/>
                </a:solidFill>
              </a:rPr>
              <a:t>!</a:t>
            </a:r>
            <a:endParaRPr lang="af-ZA" sz="2000" b="1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92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8AAFCB00B1F1479D0619A05860F660" ma:contentTypeVersion="0" ma:contentTypeDescription="Create a new document." ma:contentTypeScope="" ma:versionID="46c80a2d1bb71399e56d437e8c0c767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7FF0932-67F9-4F4B-B169-17DD4DEE76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E2C2901-EC26-4B63-9052-4339356CED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10B18F-A336-4EAF-810A-D8EFA4CE7DB3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1145</TotalTime>
  <Words>58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How it all started…..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KCCJ</dc:creator>
  <cp:lastModifiedBy>Christelle Lubbe</cp:lastModifiedBy>
  <cp:revision>55</cp:revision>
  <dcterms:created xsi:type="dcterms:W3CDTF">2013-03-03T19:36:20Z</dcterms:created>
  <dcterms:modified xsi:type="dcterms:W3CDTF">2014-10-06T06:13:46Z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0x010100098AAFCB00B1F1479D0619A05860F660</vt:lpwstr>
  </property>
</Properties>
</file>